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4"/>
  </p:sldMasterIdLst>
  <p:notesMasterIdLst>
    <p:notesMasterId r:id="rId65"/>
  </p:notesMasterIdLst>
  <p:sldIdLst>
    <p:sldId id="321" r:id="rId5"/>
    <p:sldId id="258" r:id="rId6"/>
    <p:sldId id="262" r:id="rId7"/>
    <p:sldId id="286" r:id="rId8"/>
    <p:sldId id="287" r:id="rId9"/>
    <p:sldId id="285" r:id="rId10"/>
    <p:sldId id="306" r:id="rId11"/>
    <p:sldId id="288" r:id="rId12"/>
    <p:sldId id="289" r:id="rId13"/>
    <p:sldId id="290" r:id="rId14"/>
    <p:sldId id="291" r:id="rId15"/>
    <p:sldId id="292" r:id="rId16"/>
    <p:sldId id="294" r:id="rId17"/>
    <p:sldId id="295" r:id="rId18"/>
    <p:sldId id="296" r:id="rId19"/>
    <p:sldId id="259" r:id="rId20"/>
    <p:sldId id="278" r:id="rId21"/>
    <p:sldId id="307" r:id="rId22"/>
    <p:sldId id="308" r:id="rId23"/>
    <p:sldId id="310" r:id="rId24"/>
    <p:sldId id="311" r:id="rId25"/>
    <p:sldId id="313" r:id="rId26"/>
    <p:sldId id="314" r:id="rId27"/>
    <p:sldId id="315" r:id="rId28"/>
    <p:sldId id="309" r:id="rId29"/>
    <p:sldId id="320" r:id="rId30"/>
    <p:sldId id="263" r:id="rId31"/>
    <p:sldId id="264" r:id="rId32"/>
    <p:sldId id="265" r:id="rId33"/>
    <p:sldId id="266" r:id="rId34"/>
    <p:sldId id="267" r:id="rId35"/>
    <p:sldId id="268" r:id="rId36"/>
    <p:sldId id="269" r:id="rId37"/>
    <p:sldId id="270" r:id="rId38"/>
    <p:sldId id="271" r:id="rId39"/>
    <p:sldId id="272" r:id="rId40"/>
    <p:sldId id="273" r:id="rId41"/>
    <p:sldId id="274" r:id="rId42"/>
    <p:sldId id="275" r:id="rId43"/>
    <p:sldId id="276" r:id="rId44"/>
    <p:sldId id="279" r:id="rId45"/>
    <p:sldId id="281" r:id="rId46"/>
    <p:sldId id="282" r:id="rId47"/>
    <p:sldId id="283" r:id="rId48"/>
    <p:sldId id="305" r:id="rId49"/>
    <p:sldId id="260" r:id="rId50"/>
    <p:sldId id="297" r:id="rId51"/>
    <p:sldId id="298" r:id="rId52"/>
    <p:sldId id="299" r:id="rId53"/>
    <p:sldId id="312" r:id="rId54"/>
    <p:sldId id="316" r:id="rId55"/>
    <p:sldId id="317" r:id="rId56"/>
    <p:sldId id="300" r:id="rId57"/>
    <p:sldId id="301" r:id="rId58"/>
    <p:sldId id="302" r:id="rId59"/>
    <p:sldId id="303" r:id="rId60"/>
    <p:sldId id="304" r:id="rId61"/>
    <p:sldId id="261" r:id="rId62"/>
    <p:sldId id="319" r:id="rId63"/>
    <p:sldId id="318" r:id="rId6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BC7F41-9D6B-4D74-B3A6-302300F4DEC1}" v="96" dt="2023-10-03T12:34:48.1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45" d="100"/>
          <a:sy n="145" d="100"/>
        </p:scale>
        <p:origin x="104" y="5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theme" Target="theme/theme1.xml"/><Relationship Id="rId7" Type="http://schemas.openxmlformats.org/officeDocument/2006/relationships/slide" Target="slides/slide3.xml"/><Relationship Id="rId71"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presProps" Target="presProp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ragó Gábor" userId="01cd8ac0-0797-4a86-8cab-7af10adce43f" providerId="ADAL" clId="{90BC7F41-9D6B-4D74-B3A6-302300F4DEC1}"/>
    <pc:docChg chg="undo redo custSel addSld delSld modSld sldOrd modMainMaster">
      <pc:chgData name="Faragó Gábor" userId="01cd8ac0-0797-4a86-8cab-7af10adce43f" providerId="ADAL" clId="{90BC7F41-9D6B-4D74-B3A6-302300F4DEC1}" dt="2023-10-03T12:55:21.481" v="14827"/>
      <pc:docMkLst>
        <pc:docMk/>
      </pc:docMkLst>
      <pc:sldChg chg="modSp add del mod setBg">
        <pc:chgData name="Faragó Gábor" userId="01cd8ac0-0797-4a86-8cab-7af10adce43f" providerId="ADAL" clId="{90BC7F41-9D6B-4D74-B3A6-302300F4DEC1}" dt="2023-10-03T07:38:01.133" v="12821"/>
        <pc:sldMkLst>
          <pc:docMk/>
          <pc:sldMk cId="1169770538" sldId="256"/>
        </pc:sldMkLst>
        <pc:spChg chg="mod">
          <ac:chgData name="Faragó Gábor" userId="01cd8ac0-0797-4a86-8cab-7af10adce43f" providerId="ADAL" clId="{90BC7F41-9D6B-4D74-B3A6-302300F4DEC1}" dt="2023-10-03T07:38:01.133" v="12821"/>
          <ac:spMkLst>
            <pc:docMk/>
            <pc:sldMk cId="1169770538" sldId="256"/>
            <ac:spMk id="3" creationId="{00000000-0000-0000-0000-000000000000}"/>
          </ac:spMkLst>
        </pc:spChg>
      </pc:sldChg>
      <pc:sldChg chg="addSp delSp modSp add del mod setBg delDesignElem">
        <pc:chgData name="Faragó Gábor" userId="01cd8ac0-0797-4a86-8cab-7af10adce43f" providerId="ADAL" clId="{90BC7F41-9D6B-4D74-B3A6-302300F4DEC1}" dt="2023-10-03T07:53:24.835" v="12915" actId="2696"/>
        <pc:sldMkLst>
          <pc:docMk/>
          <pc:sldMk cId="2148065663" sldId="257"/>
        </pc:sldMkLst>
        <pc:spChg chg="mod">
          <ac:chgData name="Faragó Gábor" userId="01cd8ac0-0797-4a86-8cab-7af10adce43f" providerId="ADAL" clId="{90BC7F41-9D6B-4D74-B3A6-302300F4DEC1}" dt="2023-10-03T07:51:04.102" v="12880" actId="1076"/>
          <ac:spMkLst>
            <pc:docMk/>
            <pc:sldMk cId="2148065663" sldId="257"/>
            <ac:spMk id="2" creationId="{19539ADD-B754-C9A6-FEB0-E8D60BD91924}"/>
          </ac:spMkLst>
        </pc:spChg>
        <pc:spChg chg="add del">
          <ac:chgData name="Faragó Gábor" userId="01cd8ac0-0797-4a86-8cab-7af10adce43f" providerId="ADAL" clId="{90BC7F41-9D6B-4D74-B3A6-302300F4DEC1}" dt="2023-10-03T07:48:17.071" v="12862"/>
          <ac:spMkLst>
            <pc:docMk/>
            <pc:sldMk cId="2148065663" sldId="257"/>
            <ac:spMk id="17" creationId="{A88F843D-1C1B-C740-AC27-E3238D0F5F47}"/>
          </ac:spMkLst>
        </pc:spChg>
        <pc:spChg chg="add del">
          <ac:chgData name="Faragó Gábor" userId="01cd8ac0-0797-4a86-8cab-7af10adce43f" providerId="ADAL" clId="{90BC7F41-9D6B-4D74-B3A6-302300F4DEC1}" dt="2023-10-03T07:48:17.071" v="12862"/>
          <ac:spMkLst>
            <pc:docMk/>
            <pc:sldMk cId="2148065663" sldId="257"/>
            <ac:spMk id="19" creationId="{A21C8291-E3D5-4240-8FF4-E5213CBCC453}"/>
          </ac:spMkLst>
        </pc:spChg>
        <pc:spChg chg="add del">
          <ac:chgData name="Faragó Gábor" userId="01cd8ac0-0797-4a86-8cab-7af10adce43f" providerId="ADAL" clId="{90BC7F41-9D6B-4D74-B3A6-302300F4DEC1}" dt="2023-10-03T07:48:17.071" v="12862"/>
          <ac:spMkLst>
            <pc:docMk/>
            <pc:sldMk cId="2148065663" sldId="257"/>
            <ac:spMk id="20" creationId="{08B44AFE-C181-7047-8CC9-CA00BD385EEA}"/>
          </ac:spMkLst>
        </pc:spChg>
        <pc:picChg chg="add del mod">
          <ac:chgData name="Faragó Gábor" userId="01cd8ac0-0797-4a86-8cab-7af10adce43f" providerId="ADAL" clId="{90BC7F41-9D6B-4D74-B3A6-302300F4DEC1}" dt="2023-10-03T07:51:37.743" v="12887" actId="478"/>
          <ac:picMkLst>
            <pc:docMk/>
            <pc:sldMk cId="2148065663" sldId="257"/>
            <ac:picMk id="18" creationId="{C14A37D1-E8C1-06D0-7ADA-0F9794CA3A06}"/>
          </ac:picMkLst>
        </pc:picChg>
      </pc:sldChg>
      <pc:sldChg chg="modSp mod">
        <pc:chgData name="Faragó Gábor" userId="01cd8ac0-0797-4a86-8cab-7af10adce43f" providerId="ADAL" clId="{90BC7F41-9D6B-4D74-B3A6-302300F4DEC1}" dt="2023-10-03T12:49:25.005" v="14813" actId="20577"/>
        <pc:sldMkLst>
          <pc:docMk/>
          <pc:sldMk cId="1414950672" sldId="258"/>
        </pc:sldMkLst>
        <pc:spChg chg="mod">
          <ac:chgData name="Faragó Gábor" userId="01cd8ac0-0797-4a86-8cab-7af10adce43f" providerId="ADAL" clId="{90BC7F41-9D6B-4D74-B3A6-302300F4DEC1}" dt="2023-10-03T08:09:24.378" v="13272" actId="1076"/>
          <ac:spMkLst>
            <pc:docMk/>
            <pc:sldMk cId="1414950672" sldId="258"/>
            <ac:spMk id="2" creationId="{2CC9F9CE-2408-5970-FE18-391EFFAC6844}"/>
          </ac:spMkLst>
        </pc:spChg>
        <pc:spChg chg="mod">
          <ac:chgData name="Faragó Gábor" userId="01cd8ac0-0797-4a86-8cab-7af10adce43f" providerId="ADAL" clId="{90BC7F41-9D6B-4D74-B3A6-302300F4DEC1}" dt="2023-10-03T12:49:25.005" v="14813" actId="20577"/>
          <ac:spMkLst>
            <pc:docMk/>
            <pc:sldMk cId="1414950672" sldId="258"/>
            <ac:spMk id="3" creationId="{17DE5EA8-947B-A002-36DB-EEE6CB316227}"/>
          </ac:spMkLst>
        </pc:spChg>
      </pc:sldChg>
      <pc:sldChg chg="modSp mod ord">
        <pc:chgData name="Faragó Gábor" userId="01cd8ac0-0797-4a86-8cab-7af10adce43f" providerId="ADAL" clId="{90BC7F41-9D6B-4D74-B3A6-302300F4DEC1}" dt="2023-10-03T12:52:34.653" v="14817"/>
        <pc:sldMkLst>
          <pc:docMk/>
          <pc:sldMk cId="1316573442" sldId="259"/>
        </pc:sldMkLst>
        <pc:spChg chg="mod">
          <ac:chgData name="Faragó Gábor" userId="01cd8ac0-0797-4a86-8cab-7af10adce43f" providerId="ADAL" clId="{90BC7F41-9D6B-4D74-B3A6-302300F4DEC1}" dt="2023-10-03T09:17:54.699" v="13468" actId="1076"/>
          <ac:spMkLst>
            <pc:docMk/>
            <pc:sldMk cId="1316573442" sldId="259"/>
            <ac:spMk id="2" creationId="{3F94978A-0453-A563-8F07-0C647CA44008}"/>
          </ac:spMkLst>
        </pc:spChg>
        <pc:spChg chg="mod">
          <ac:chgData name="Faragó Gábor" userId="01cd8ac0-0797-4a86-8cab-7af10adce43f" providerId="ADAL" clId="{90BC7F41-9D6B-4D74-B3A6-302300F4DEC1}" dt="2023-10-03T09:19:27.702" v="13479" actId="255"/>
          <ac:spMkLst>
            <pc:docMk/>
            <pc:sldMk cId="1316573442" sldId="259"/>
            <ac:spMk id="3" creationId="{1E232179-C6F2-EC22-BF60-6920988C3D1B}"/>
          </ac:spMkLst>
        </pc:spChg>
      </pc:sldChg>
      <pc:sldChg chg="modSp mod">
        <pc:chgData name="Faragó Gábor" userId="01cd8ac0-0797-4a86-8cab-7af10adce43f" providerId="ADAL" clId="{90BC7F41-9D6B-4D74-B3A6-302300F4DEC1}" dt="2023-10-03T09:23:16.735" v="13520" actId="255"/>
        <pc:sldMkLst>
          <pc:docMk/>
          <pc:sldMk cId="2538516610" sldId="260"/>
        </pc:sldMkLst>
        <pc:spChg chg="mod">
          <ac:chgData name="Faragó Gábor" userId="01cd8ac0-0797-4a86-8cab-7af10adce43f" providerId="ADAL" clId="{90BC7F41-9D6B-4D74-B3A6-302300F4DEC1}" dt="2023-10-03T09:21:05.495" v="13494" actId="1076"/>
          <ac:spMkLst>
            <pc:docMk/>
            <pc:sldMk cId="2538516610" sldId="260"/>
            <ac:spMk id="2" creationId="{3F94978A-0453-A563-8F07-0C647CA44008}"/>
          </ac:spMkLst>
        </pc:spChg>
        <pc:spChg chg="mod">
          <ac:chgData name="Faragó Gábor" userId="01cd8ac0-0797-4a86-8cab-7af10adce43f" providerId="ADAL" clId="{90BC7F41-9D6B-4D74-B3A6-302300F4DEC1}" dt="2023-10-03T09:23:16.735" v="13520" actId="255"/>
          <ac:spMkLst>
            <pc:docMk/>
            <pc:sldMk cId="2538516610" sldId="260"/>
            <ac:spMk id="3" creationId="{1E232179-C6F2-EC22-BF60-6920988C3D1B}"/>
          </ac:spMkLst>
        </pc:spChg>
      </pc:sldChg>
      <pc:sldChg chg="modSp mod ord">
        <pc:chgData name="Faragó Gábor" userId="01cd8ac0-0797-4a86-8cab-7af10adce43f" providerId="ADAL" clId="{90BC7F41-9D6B-4D74-B3A6-302300F4DEC1}" dt="2023-10-03T12:55:21.481" v="14827"/>
        <pc:sldMkLst>
          <pc:docMk/>
          <pc:sldMk cId="102244360" sldId="261"/>
        </pc:sldMkLst>
        <pc:spChg chg="mod">
          <ac:chgData name="Faragó Gábor" userId="01cd8ac0-0797-4a86-8cab-7af10adce43f" providerId="ADAL" clId="{90BC7F41-9D6B-4D74-B3A6-302300F4DEC1}" dt="2023-10-03T09:25:28.433" v="13523" actId="1076"/>
          <ac:spMkLst>
            <pc:docMk/>
            <pc:sldMk cId="102244360" sldId="261"/>
            <ac:spMk id="2" creationId="{3F94978A-0453-A563-8F07-0C647CA44008}"/>
          </ac:spMkLst>
        </pc:spChg>
        <pc:spChg chg="mod">
          <ac:chgData name="Faragó Gábor" userId="01cd8ac0-0797-4a86-8cab-7af10adce43f" providerId="ADAL" clId="{90BC7F41-9D6B-4D74-B3A6-302300F4DEC1}" dt="2023-10-03T10:51:51.346" v="13830" actId="20577"/>
          <ac:spMkLst>
            <pc:docMk/>
            <pc:sldMk cId="102244360" sldId="261"/>
            <ac:spMk id="3" creationId="{1E232179-C6F2-EC22-BF60-6920988C3D1B}"/>
          </ac:spMkLst>
        </pc:spChg>
      </pc:sldChg>
      <pc:sldChg chg="modSp mod ord">
        <pc:chgData name="Faragó Gábor" userId="01cd8ac0-0797-4a86-8cab-7af10adce43f" providerId="ADAL" clId="{90BC7F41-9D6B-4D74-B3A6-302300F4DEC1}" dt="2023-10-03T12:51:52.031" v="14815"/>
        <pc:sldMkLst>
          <pc:docMk/>
          <pc:sldMk cId="2910756188" sldId="262"/>
        </pc:sldMkLst>
        <pc:spChg chg="mod">
          <ac:chgData name="Faragó Gábor" userId="01cd8ac0-0797-4a86-8cab-7af10adce43f" providerId="ADAL" clId="{90BC7F41-9D6B-4D74-B3A6-302300F4DEC1}" dt="2023-10-03T10:52:08.602" v="13832" actId="1076"/>
          <ac:spMkLst>
            <pc:docMk/>
            <pc:sldMk cId="2910756188" sldId="262"/>
            <ac:spMk id="2" creationId="{3F94978A-0453-A563-8F07-0C647CA44008}"/>
          </ac:spMkLst>
        </pc:spChg>
        <pc:spChg chg="mod">
          <ac:chgData name="Faragó Gábor" userId="01cd8ac0-0797-4a86-8cab-7af10adce43f" providerId="ADAL" clId="{90BC7F41-9D6B-4D74-B3A6-302300F4DEC1}" dt="2023-10-03T10:52:18.993" v="13834" actId="14100"/>
          <ac:spMkLst>
            <pc:docMk/>
            <pc:sldMk cId="2910756188" sldId="262"/>
            <ac:spMk id="3" creationId="{1E232179-C6F2-EC22-BF60-6920988C3D1B}"/>
          </ac:spMkLst>
        </pc:spChg>
      </pc:sldChg>
      <pc:sldChg chg="modSp mod">
        <pc:chgData name="Faragó Gábor" userId="01cd8ac0-0797-4a86-8cab-7af10adce43f" providerId="ADAL" clId="{90BC7F41-9D6B-4D74-B3A6-302300F4DEC1}" dt="2023-10-03T08:09:37.919" v="13273" actId="255"/>
        <pc:sldMkLst>
          <pc:docMk/>
          <pc:sldMk cId="1081188793" sldId="263"/>
        </pc:sldMkLst>
        <pc:spChg chg="mod">
          <ac:chgData name="Faragó Gábor" userId="01cd8ac0-0797-4a86-8cab-7af10adce43f" providerId="ADAL" clId="{90BC7F41-9D6B-4D74-B3A6-302300F4DEC1}" dt="2023-10-03T08:01:50.206" v="13079" actId="14100"/>
          <ac:spMkLst>
            <pc:docMk/>
            <pc:sldMk cId="1081188793" sldId="263"/>
            <ac:spMk id="3" creationId="{6B0E2D90-9529-9419-FAC8-09D352C9D1F2}"/>
          </ac:spMkLst>
        </pc:spChg>
        <pc:spChg chg="mod">
          <ac:chgData name="Faragó Gábor" userId="01cd8ac0-0797-4a86-8cab-7af10adce43f" providerId="ADAL" clId="{90BC7F41-9D6B-4D74-B3A6-302300F4DEC1}" dt="2023-10-03T08:09:37.919" v="13273" actId="255"/>
          <ac:spMkLst>
            <pc:docMk/>
            <pc:sldMk cId="1081188793" sldId="263"/>
            <ac:spMk id="9" creationId="{D277573C-C107-3648-225C-15FBEF81885A}"/>
          </ac:spMkLst>
        </pc:spChg>
      </pc:sldChg>
      <pc:sldChg chg="modSp mod">
        <pc:chgData name="Faragó Gábor" userId="01cd8ac0-0797-4a86-8cab-7af10adce43f" providerId="ADAL" clId="{90BC7F41-9D6B-4D74-B3A6-302300F4DEC1}" dt="2023-10-03T08:22:36.151" v="13397" actId="2711"/>
        <pc:sldMkLst>
          <pc:docMk/>
          <pc:sldMk cId="1379568693" sldId="264"/>
        </pc:sldMkLst>
        <pc:spChg chg="mod">
          <ac:chgData name="Faragó Gábor" userId="01cd8ac0-0797-4a86-8cab-7af10adce43f" providerId="ADAL" clId="{90BC7F41-9D6B-4D74-B3A6-302300F4DEC1}" dt="2023-10-03T08:22:36.151" v="13397" actId="2711"/>
          <ac:spMkLst>
            <pc:docMk/>
            <pc:sldMk cId="1379568693" sldId="264"/>
            <ac:spMk id="3" creationId="{6B0E2D90-9529-9419-FAC8-09D352C9D1F2}"/>
          </ac:spMkLst>
        </pc:spChg>
        <pc:spChg chg="mod">
          <ac:chgData name="Faragó Gábor" userId="01cd8ac0-0797-4a86-8cab-7af10adce43f" providerId="ADAL" clId="{90BC7F41-9D6B-4D74-B3A6-302300F4DEC1}" dt="2023-10-03T08:09:44.847" v="13274" actId="255"/>
          <ac:spMkLst>
            <pc:docMk/>
            <pc:sldMk cId="1379568693" sldId="264"/>
            <ac:spMk id="9" creationId="{D277573C-C107-3648-225C-15FBEF81885A}"/>
          </ac:spMkLst>
        </pc:spChg>
      </pc:sldChg>
      <pc:sldChg chg="modSp mod">
        <pc:chgData name="Faragó Gábor" userId="01cd8ac0-0797-4a86-8cab-7af10adce43f" providerId="ADAL" clId="{90BC7F41-9D6B-4D74-B3A6-302300F4DEC1}" dt="2023-10-03T08:21:51.727" v="13396" actId="20577"/>
        <pc:sldMkLst>
          <pc:docMk/>
          <pc:sldMk cId="3599604078" sldId="265"/>
        </pc:sldMkLst>
        <pc:spChg chg="mod">
          <ac:chgData name="Faragó Gábor" userId="01cd8ac0-0797-4a86-8cab-7af10adce43f" providerId="ADAL" clId="{90BC7F41-9D6B-4D74-B3A6-302300F4DEC1}" dt="2023-10-03T08:21:51.727" v="13396" actId="20577"/>
          <ac:spMkLst>
            <pc:docMk/>
            <pc:sldMk cId="3599604078" sldId="265"/>
            <ac:spMk id="3" creationId="{6B0E2D90-9529-9419-FAC8-09D352C9D1F2}"/>
          </ac:spMkLst>
        </pc:spChg>
        <pc:spChg chg="mod">
          <ac:chgData name="Faragó Gábor" userId="01cd8ac0-0797-4a86-8cab-7af10adce43f" providerId="ADAL" clId="{90BC7F41-9D6B-4D74-B3A6-302300F4DEC1}" dt="2023-10-03T08:09:54.057" v="13276" actId="1076"/>
          <ac:spMkLst>
            <pc:docMk/>
            <pc:sldMk cId="3599604078" sldId="265"/>
            <ac:spMk id="9" creationId="{D277573C-C107-3648-225C-15FBEF81885A}"/>
          </ac:spMkLst>
        </pc:spChg>
      </pc:sldChg>
      <pc:sldChg chg="modSp mod">
        <pc:chgData name="Faragó Gábor" userId="01cd8ac0-0797-4a86-8cab-7af10adce43f" providerId="ADAL" clId="{90BC7F41-9D6B-4D74-B3A6-302300F4DEC1}" dt="2023-10-03T08:20:47.758" v="13381" actId="2711"/>
        <pc:sldMkLst>
          <pc:docMk/>
          <pc:sldMk cId="1022162867" sldId="266"/>
        </pc:sldMkLst>
        <pc:spChg chg="mod">
          <ac:chgData name="Faragó Gábor" userId="01cd8ac0-0797-4a86-8cab-7af10adce43f" providerId="ADAL" clId="{90BC7F41-9D6B-4D74-B3A6-302300F4DEC1}" dt="2023-10-03T08:20:47.758" v="13381" actId="2711"/>
          <ac:spMkLst>
            <pc:docMk/>
            <pc:sldMk cId="1022162867" sldId="266"/>
            <ac:spMk id="3" creationId="{6B0E2D90-9529-9419-FAC8-09D352C9D1F2}"/>
          </ac:spMkLst>
        </pc:spChg>
        <pc:spChg chg="mod">
          <ac:chgData name="Faragó Gábor" userId="01cd8ac0-0797-4a86-8cab-7af10adce43f" providerId="ADAL" clId="{90BC7F41-9D6B-4D74-B3A6-302300F4DEC1}" dt="2023-10-03T08:10:11.611" v="13277" actId="255"/>
          <ac:spMkLst>
            <pc:docMk/>
            <pc:sldMk cId="1022162867" sldId="266"/>
            <ac:spMk id="9" creationId="{D277573C-C107-3648-225C-15FBEF81885A}"/>
          </ac:spMkLst>
        </pc:spChg>
      </pc:sldChg>
      <pc:sldChg chg="modSp mod">
        <pc:chgData name="Faragó Gábor" userId="01cd8ac0-0797-4a86-8cab-7af10adce43f" providerId="ADAL" clId="{90BC7F41-9D6B-4D74-B3A6-302300F4DEC1}" dt="2023-10-03T08:19:55.949" v="13366" actId="2711"/>
        <pc:sldMkLst>
          <pc:docMk/>
          <pc:sldMk cId="3327189085" sldId="267"/>
        </pc:sldMkLst>
        <pc:spChg chg="mod">
          <ac:chgData name="Faragó Gábor" userId="01cd8ac0-0797-4a86-8cab-7af10adce43f" providerId="ADAL" clId="{90BC7F41-9D6B-4D74-B3A6-302300F4DEC1}" dt="2023-10-03T08:19:55.949" v="13366" actId="2711"/>
          <ac:spMkLst>
            <pc:docMk/>
            <pc:sldMk cId="3327189085" sldId="267"/>
            <ac:spMk id="3" creationId="{6B0E2D90-9529-9419-FAC8-09D352C9D1F2}"/>
          </ac:spMkLst>
        </pc:spChg>
        <pc:spChg chg="mod">
          <ac:chgData name="Faragó Gábor" userId="01cd8ac0-0797-4a86-8cab-7af10adce43f" providerId="ADAL" clId="{90BC7F41-9D6B-4D74-B3A6-302300F4DEC1}" dt="2023-10-03T08:10:57.969" v="13278" actId="255"/>
          <ac:spMkLst>
            <pc:docMk/>
            <pc:sldMk cId="3327189085" sldId="267"/>
            <ac:spMk id="9" creationId="{D277573C-C107-3648-225C-15FBEF81885A}"/>
          </ac:spMkLst>
        </pc:spChg>
      </pc:sldChg>
      <pc:sldChg chg="modSp mod">
        <pc:chgData name="Faragó Gábor" userId="01cd8ac0-0797-4a86-8cab-7af10adce43f" providerId="ADAL" clId="{90BC7F41-9D6B-4D74-B3A6-302300F4DEC1}" dt="2023-10-03T08:19:05.262" v="13352" actId="2711"/>
        <pc:sldMkLst>
          <pc:docMk/>
          <pc:sldMk cId="3408099453" sldId="268"/>
        </pc:sldMkLst>
        <pc:spChg chg="mod">
          <ac:chgData name="Faragó Gábor" userId="01cd8ac0-0797-4a86-8cab-7af10adce43f" providerId="ADAL" clId="{90BC7F41-9D6B-4D74-B3A6-302300F4DEC1}" dt="2023-10-03T08:19:05.262" v="13352" actId="2711"/>
          <ac:spMkLst>
            <pc:docMk/>
            <pc:sldMk cId="3408099453" sldId="268"/>
            <ac:spMk id="3" creationId="{6B0E2D90-9529-9419-FAC8-09D352C9D1F2}"/>
          </ac:spMkLst>
        </pc:spChg>
        <pc:spChg chg="mod">
          <ac:chgData name="Faragó Gábor" userId="01cd8ac0-0797-4a86-8cab-7af10adce43f" providerId="ADAL" clId="{90BC7F41-9D6B-4D74-B3A6-302300F4DEC1}" dt="2023-10-03T08:11:09.455" v="13280" actId="1076"/>
          <ac:spMkLst>
            <pc:docMk/>
            <pc:sldMk cId="3408099453" sldId="268"/>
            <ac:spMk id="9" creationId="{D277573C-C107-3648-225C-15FBEF81885A}"/>
          </ac:spMkLst>
        </pc:spChg>
      </pc:sldChg>
      <pc:sldChg chg="addSp delSp modSp mod">
        <pc:chgData name="Faragó Gábor" userId="01cd8ac0-0797-4a86-8cab-7af10adce43f" providerId="ADAL" clId="{90BC7F41-9D6B-4D74-B3A6-302300F4DEC1}" dt="2023-10-03T08:18:15.393" v="13339" actId="14100"/>
        <pc:sldMkLst>
          <pc:docMk/>
          <pc:sldMk cId="1407811901" sldId="269"/>
        </pc:sldMkLst>
        <pc:spChg chg="add del mod">
          <ac:chgData name="Faragó Gábor" userId="01cd8ac0-0797-4a86-8cab-7af10adce43f" providerId="ADAL" clId="{90BC7F41-9D6B-4D74-B3A6-302300F4DEC1}" dt="2023-10-03T08:18:15.393" v="13339" actId="14100"/>
          <ac:spMkLst>
            <pc:docMk/>
            <pc:sldMk cId="1407811901" sldId="269"/>
            <ac:spMk id="2" creationId="{04D59CB7-FEB9-9DC7-8F33-949AD0C369C9}"/>
          </ac:spMkLst>
        </pc:spChg>
        <pc:spChg chg="mod">
          <ac:chgData name="Faragó Gábor" userId="01cd8ac0-0797-4a86-8cab-7af10adce43f" providerId="ADAL" clId="{90BC7F41-9D6B-4D74-B3A6-302300F4DEC1}" dt="2023-10-03T08:17:44.890" v="13335" actId="2711"/>
          <ac:spMkLst>
            <pc:docMk/>
            <pc:sldMk cId="1407811901" sldId="269"/>
            <ac:spMk id="3" creationId="{6B0E2D90-9529-9419-FAC8-09D352C9D1F2}"/>
          </ac:spMkLst>
        </pc:spChg>
        <pc:spChg chg="mod">
          <ac:chgData name="Faragó Gábor" userId="01cd8ac0-0797-4a86-8cab-7af10adce43f" providerId="ADAL" clId="{90BC7F41-9D6B-4D74-B3A6-302300F4DEC1}" dt="2023-10-03T08:17:51.996" v="13336" actId="1076"/>
          <ac:spMkLst>
            <pc:docMk/>
            <pc:sldMk cId="1407811901" sldId="269"/>
            <ac:spMk id="4" creationId="{2B306CC4-2FE2-352C-63EC-5BB99089CA6B}"/>
          </ac:spMkLst>
        </pc:spChg>
        <pc:spChg chg="mod">
          <ac:chgData name="Faragó Gábor" userId="01cd8ac0-0797-4a86-8cab-7af10adce43f" providerId="ADAL" clId="{90BC7F41-9D6B-4D74-B3A6-302300F4DEC1}" dt="2023-10-03T08:11:15.346" v="13281" actId="255"/>
          <ac:spMkLst>
            <pc:docMk/>
            <pc:sldMk cId="1407811901" sldId="269"/>
            <ac:spMk id="9" creationId="{D277573C-C107-3648-225C-15FBEF81885A}"/>
          </ac:spMkLst>
        </pc:spChg>
      </pc:sldChg>
      <pc:sldChg chg="modSp mod">
        <pc:chgData name="Faragó Gábor" userId="01cd8ac0-0797-4a86-8cab-7af10adce43f" providerId="ADAL" clId="{90BC7F41-9D6B-4D74-B3A6-302300F4DEC1}" dt="2023-10-03T08:16:21.602" v="13323" actId="2711"/>
        <pc:sldMkLst>
          <pc:docMk/>
          <pc:sldMk cId="3478069795" sldId="270"/>
        </pc:sldMkLst>
        <pc:spChg chg="mod">
          <ac:chgData name="Faragó Gábor" userId="01cd8ac0-0797-4a86-8cab-7af10adce43f" providerId="ADAL" clId="{90BC7F41-9D6B-4D74-B3A6-302300F4DEC1}" dt="2023-10-03T08:11:31.139" v="13284" actId="1076"/>
          <ac:spMkLst>
            <pc:docMk/>
            <pc:sldMk cId="3478069795" sldId="270"/>
            <ac:spMk id="2" creationId="{11E0977C-9556-9A66-186D-16FF0CBD7389}"/>
          </ac:spMkLst>
        </pc:spChg>
        <pc:spChg chg="mod">
          <ac:chgData name="Faragó Gábor" userId="01cd8ac0-0797-4a86-8cab-7af10adce43f" providerId="ADAL" clId="{90BC7F41-9D6B-4D74-B3A6-302300F4DEC1}" dt="2023-10-03T08:16:21.602" v="13323" actId="2711"/>
          <ac:spMkLst>
            <pc:docMk/>
            <pc:sldMk cId="3478069795" sldId="270"/>
            <ac:spMk id="3" creationId="{EEC997BF-BFED-9D6D-56AF-A90557F3CDCD}"/>
          </ac:spMkLst>
        </pc:spChg>
      </pc:sldChg>
      <pc:sldChg chg="modSp mod">
        <pc:chgData name="Faragó Gábor" userId="01cd8ac0-0797-4a86-8cab-7af10adce43f" providerId="ADAL" clId="{90BC7F41-9D6B-4D74-B3A6-302300F4DEC1}" dt="2023-10-03T08:16:13.024" v="13322" actId="2711"/>
        <pc:sldMkLst>
          <pc:docMk/>
          <pc:sldMk cId="2354716507" sldId="271"/>
        </pc:sldMkLst>
        <pc:spChg chg="mod">
          <ac:chgData name="Faragó Gábor" userId="01cd8ac0-0797-4a86-8cab-7af10adce43f" providerId="ADAL" clId="{90BC7F41-9D6B-4D74-B3A6-302300F4DEC1}" dt="2023-10-03T08:07:42.378" v="13267" actId="255"/>
          <ac:spMkLst>
            <pc:docMk/>
            <pc:sldMk cId="2354716507" sldId="271"/>
            <ac:spMk id="2" creationId="{11E0977C-9556-9A66-186D-16FF0CBD7389}"/>
          </ac:spMkLst>
        </pc:spChg>
        <pc:spChg chg="mod">
          <ac:chgData name="Faragó Gábor" userId="01cd8ac0-0797-4a86-8cab-7af10adce43f" providerId="ADAL" clId="{90BC7F41-9D6B-4D74-B3A6-302300F4DEC1}" dt="2023-10-03T08:16:13.024" v="13322" actId="2711"/>
          <ac:spMkLst>
            <pc:docMk/>
            <pc:sldMk cId="2354716507" sldId="271"/>
            <ac:spMk id="3" creationId="{EEC997BF-BFED-9D6D-56AF-A90557F3CDCD}"/>
          </ac:spMkLst>
        </pc:spChg>
      </pc:sldChg>
      <pc:sldChg chg="modSp mod">
        <pc:chgData name="Faragó Gábor" userId="01cd8ac0-0797-4a86-8cab-7af10adce43f" providerId="ADAL" clId="{90BC7F41-9D6B-4D74-B3A6-302300F4DEC1}" dt="2023-10-03T08:15:58.137" v="13320" actId="2711"/>
        <pc:sldMkLst>
          <pc:docMk/>
          <pc:sldMk cId="600490001" sldId="272"/>
        </pc:sldMkLst>
        <pc:spChg chg="mod">
          <ac:chgData name="Faragó Gábor" userId="01cd8ac0-0797-4a86-8cab-7af10adce43f" providerId="ADAL" clId="{90BC7F41-9D6B-4D74-B3A6-302300F4DEC1}" dt="2023-10-03T08:12:09.592" v="13289" actId="255"/>
          <ac:spMkLst>
            <pc:docMk/>
            <pc:sldMk cId="600490001" sldId="272"/>
            <ac:spMk id="2" creationId="{11E0977C-9556-9A66-186D-16FF0CBD7389}"/>
          </ac:spMkLst>
        </pc:spChg>
        <pc:spChg chg="mod">
          <ac:chgData name="Faragó Gábor" userId="01cd8ac0-0797-4a86-8cab-7af10adce43f" providerId="ADAL" clId="{90BC7F41-9D6B-4D74-B3A6-302300F4DEC1}" dt="2023-10-03T08:15:58.137" v="13320" actId="2711"/>
          <ac:spMkLst>
            <pc:docMk/>
            <pc:sldMk cId="600490001" sldId="272"/>
            <ac:spMk id="3" creationId="{EEC997BF-BFED-9D6D-56AF-A90557F3CDCD}"/>
          </ac:spMkLst>
        </pc:spChg>
      </pc:sldChg>
      <pc:sldChg chg="modSp mod">
        <pc:chgData name="Faragó Gábor" userId="01cd8ac0-0797-4a86-8cab-7af10adce43f" providerId="ADAL" clId="{90BC7F41-9D6B-4D74-B3A6-302300F4DEC1}" dt="2023-10-03T08:22:50.986" v="13398" actId="20577"/>
        <pc:sldMkLst>
          <pc:docMk/>
          <pc:sldMk cId="167997259" sldId="273"/>
        </pc:sldMkLst>
        <pc:spChg chg="mod">
          <ac:chgData name="Faragó Gábor" userId="01cd8ac0-0797-4a86-8cab-7af10adce43f" providerId="ADAL" clId="{90BC7F41-9D6B-4D74-B3A6-302300F4DEC1}" dt="2023-10-03T08:13:17.198" v="13295" actId="255"/>
          <ac:spMkLst>
            <pc:docMk/>
            <pc:sldMk cId="167997259" sldId="273"/>
            <ac:spMk id="2" creationId="{11E0977C-9556-9A66-186D-16FF0CBD7389}"/>
          </ac:spMkLst>
        </pc:spChg>
        <pc:spChg chg="mod">
          <ac:chgData name="Faragó Gábor" userId="01cd8ac0-0797-4a86-8cab-7af10adce43f" providerId="ADAL" clId="{90BC7F41-9D6B-4D74-B3A6-302300F4DEC1}" dt="2023-10-03T08:22:50.986" v="13398" actId="20577"/>
          <ac:spMkLst>
            <pc:docMk/>
            <pc:sldMk cId="167997259" sldId="273"/>
            <ac:spMk id="3" creationId="{EEC997BF-BFED-9D6D-56AF-A90557F3CDCD}"/>
          </ac:spMkLst>
        </pc:spChg>
      </pc:sldChg>
      <pc:sldChg chg="modSp mod">
        <pc:chgData name="Faragó Gábor" userId="01cd8ac0-0797-4a86-8cab-7af10adce43f" providerId="ADAL" clId="{90BC7F41-9D6B-4D74-B3A6-302300F4DEC1}" dt="2023-10-03T08:23:42.330" v="13400" actId="27636"/>
        <pc:sldMkLst>
          <pc:docMk/>
          <pc:sldMk cId="985262886" sldId="274"/>
        </pc:sldMkLst>
        <pc:spChg chg="mod">
          <ac:chgData name="Faragó Gábor" userId="01cd8ac0-0797-4a86-8cab-7af10adce43f" providerId="ADAL" clId="{90BC7F41-9D6B-4D74-B3A6-302300F4DEC1}" dt="2023-10-03T08:23:42.330" v="13400" actId="27636"/>
          <ac:spMkLst>
            <pc:docMk/>
            <pc:sldMk cId="985262886" sldId="274"/>
            <ac:spMk id="2" creationId="{11E0977C-9556-9A66-186D-16FF0CBD7389}"/>
          </ac:spMkLst>
        </pc:spChg>
        <pc:spChg chg="mod">
          <ac:chgData name="Faragó Gábor" userId="01cd8ac0-0797-4a86-8cab-7af10adce43f" providerId="ADAL" clId="{90BC7F41-9D6B-4D74-B3A6-302300F4DEC1}" dt="2023-10-03T08:15:10.895" v="13311" actId="2711"/>
          <ac:spMkLst>
            <pc:docMk/>
            <pc:sldMk cId="985262886" sldId="274"/>
            <ac:spMk id="3" creationId="{EEC997BF-BFED-9D6D-56AF-A90557F3CDCD}"/>
          </ac:spMkLst>
        </pc:spChg>
      </pc:sldChg>
      <pc:sldChg chg="modSp mod">
        <pc:chgData name="Faragó Gábor" userId="01cd8ac0-0797-4a86-8cab-7af10adce43f" providerId="ADAL" clId="{90BC7F41-9D6B-4D74-B3A6-302300F4DEC1}" dt="2023-10-03T08:15:02.382" v="13310" actId="2711"/>
        <pc:sldMkLst>
          <pc:docMk/>
          <pc:sldMk cId="3535542584" sldId="275"/>
        </pc:sldMkLst>
        <pc:spChg chg="mod">
          <ac:chgData name="Faragó Gábor" userId="01cd8ac0-0797-4a86-8cab-7af10adce43f" providerId="ADAL" clId="{90BC7F41-9D6B-4D74-B3A6-302300F4DEC1}" dt="2023-10-03T08:13:48.322" v="13301" actId="1076"/>
          <ac:spMkLst>
            <pc:docMk/>
            <pc:sldMk cId="3535542584" sldId="275"/>
            <ac:spMk id="2" creationId="{11E0977C-9556-9A66-186D-16FF0CBD7389}"/>
          </ac:spMkLst>
        </pc:spChg>
        <pc:spChg chg="mod">
          <ac:chgData name="Faragó Gábor" userId="01cd8ac0-0797-4a86-8cab-7af10adce43f" providerId="ADAL" clId="{90BC7F41-9D6B-4D74-B3A6-302300F4DEC1}" dt="2023-10-03T08:15:02.382" v="13310" actId="2711"/>
          <ac:spMkLst>
            <pc:docMk/>
            <pc:sldMk cId="3535542584" sldId="275"/>
            <ac:spMk id="3" creationId="{EEC997BF-BFED-9D6D-56AF-A90557F3CDCD}"/>
          </ac:spMkLst>
        </pc:spChg>
      </pc:sldChg>
      <pc:sldChg chg="modSp mod">
        <pc:chgData name="Faragó Gábor" userId="01cd8ac0-0797-4a86-8cab-7af10adce43f" providerId="ADAL" clId="{90BC7F41-9D6B-4D74-B3A6-302300F4DEC1}" dt="2023-10-03T08:14:52.403" v="13309" actId="2711"/>
        <pc:sldMkLst>
          <pc:docMk/>
          <pc:sldMk cId="2432176899" sldId="276"/>
        </pc:sldMkLst>
        <pc:spChg chg="mod">
          <ac:chgData name="Faragó Gábor" userId="01cd8ac0-0797-4a86-8cab-7af10adce43f" providerId="ADAL" clId="{90BC7F41-9D6B-4D74-B3A6-302300F4DEC1}" dt="2023-10-03T08:14:04.986" v="13304" actId="27636"/>
          <ac:spMkLst>
            <pc:docMk/>
            <pc:sldMk cId="2432176899" sldId="276"/>
            <ac:spMk id="2" creationId="{11E0977C-9556-9A66-186D-16FF0CBD7389}"/>
          </ac:spMkLst>
        </pc:spChg>
        <pc:spChg chg="mod">
          <ac:chgData name="Faragó Gábor" userId="01cd8ac0-0797-4a86-8cab-7af10adce43f" providerId="ADAL" clId="{90BC7F41-9D6B-4D74-B3A6-302300F4DEC1}" dt="2023-10-03T08:14:52.403" v="13309" actId="2711"/>
          <ac:spMkLst>
            <pc:docMk/>
            <pc:sldMk cId="2432176899" sldId="276"/>
            <ac:spMk id="3" creationId="{EEC997BF-BFED-9D6D-56AF-A90557F3CDCD}"/>
          </ac:spMkLst>
        </pc:spChg>
      </pc:sldChg>
      <pc:sldChg chg="del">
        <pc:chgData name="Faragó Gábor" userId="01cd8ac0-0797-4a86-8cab-7af10adce43f" providerId="ADAL" clId="{90BC7F41-9D6B-4D74-B3A6-302300F4DEC1}" dt="2023-10-03T09:19:12.353" v="13477" actId="2696"/>
        <pc:sldMkLst>
          <pc:docMk/>
          <pc:sldMk cId="4243528586" sldId="277"/>
        </pc:sldMkLst>
      </pc:sldChg>
      <pc:sldChg chg="modSp mod ord">
        <pc:chgData name="Faragó Gábor" userId="01cd8ac0-0797-4a86-8cab-7af10adce43f" providerId="ADAL" clId="{90BC7F41-9D6B-4D74-B3A6-302300F4DEC1}" dt="2023-10-03T12:52:34.653" v="14817"/>
        <pc:sldMkLst>
          <pc:docMk/>
          <pc:sldMk cId="384132083" sldId="278"/>
        </pc:sldMkLst>
        <pc:spChg chg="mod">
          <ac:chgData name="Faragó Gábor" userId="01cd8ac0-0797-4a86-8cab-7af10adce43f" providerId="ADAL" clId="{90BC7F41-9D6B-4D74-B3A6-302300F4DEC1}" dt="2023-10-03T09:19:44.722" v="13481" actId="1076"/>
          <ac:spMkLst>
            <pc:docMk/>
            <pc:sldMk cId="384132083" sldId="278"/>
            <ac:spMk id="2" creationId="{3F94978A-0453-A563-8F07-0C647CA44008}"/>
          </ac:spMkLst>
        </pc:spChg>
        <pc:spChg chg="mod">
          <ac:chgData name="Faragó Gábor" userId="01cd8ac0-0797-4a86-8cab-7af10adce43f" providerId="ADAL" clId="{90BC7F41-9D6B-4D74-B3A6-302300F4DEC1}" dt="2023-10-03T09:20:41.875" v="13492" actId="20577"/>
          <ac:spMkLst>
            <pc:docMk/>
            <pc:sldMk cId="384132083" sldId="278"/>
            <ac:spMk id="3" creationId="{1E232179-C6F2-EC22-BF60-6920988C3D1B}"/>
          </ac:spMkLst>
        </pc:spChg>
      </pc:sldChg>
      <pc:sldChg chg="modSp mod">
        <pc:chgData name="Faragó Gábor" userId="01cd8ac0-0797-4a86-8cab-7af10adce43f" providerId="ADAL" clId="{90BC7F41-9D6B-4D74-B3A6-302300F4DEC1}" dt="2023-10-03T08:31:47.525" v="13427" actId="113"/>
        <pc:sldMkLst>
          <pc:docMk/>
          <pc:sldMk cId="1773710143" sldId="279"/>
        </pc:sldMkLst>
        <pc:spChg chg="mod">
          <ac:chgData name="Faragó Gábor" userId="01cd8ac0-0797-4a86-8cab-7af10adce43f" providerId="ADAL" clId="{90BC7F41-9D6B-4D74-B3A6-302300F4DEC1}" dt="2023-10-03T08:26:48.577" v="13402" actId="1076"/>
          <ac:spMkLst>
            <pc:docMk/>
            <pc:sldMk cId="1773710143" sldId="279"/>
            <ac:spMk id="2" creationId="{11E0977C-9556-9A66-186D-16FF0CBD7389}"/>
          </ac:spMkLst>
        </pc:spChg>
        <pc:spChg chg="mod">
          <ac:chgData name="Faragó Gábor" userId="01cd8ac0-0797-4a86-8cab-7af10adce43f" providerId="ADAL" clId="{90BC7F41-9D6B-4D74-B3A6-302300F4DEC1}" dt="2023-10-03T08:31:47.525" v="13427" actId="113"/>
          <ac:spMkLst>
            <pc:docMk/>
            <pc:sldMk cId="1773710143" sldId="279"/>
            <ac:spMk id="3" creationId="{EEC997BF-BFED-9D6D-56AF-A90557F3CDCD}"/>
          </ac:spMkLst>
        </pc:spChg>
      </pc:sldChg>
      <pc:sldChg chg="modSp del mod">
        <pc:chgData name="Faragó Gábor" userId="01cd8ac0-0797-4a86-8cab-7af10adce43f" providerId="ADAL" clId="{90BC7F41-9D6B-4D74-B3A6-302300F4DEC1}" dt="2023-10-03T08:31:53.470" v="13428" actId="2696"/>
        <pc:sldMkLst>
          <pc:docMk/>
          <pc:sldMk cId="364196140" sldId="280"/>
        </pc:sldMkLst>
        <pc:spChg chg="mod">
          <ac:chgData name="Faragó Gábor" userId="01cd8ac0-0797-4a86-8cab-7af10adce43f" providerId="ADAL" clId="{90BC7F41-9D6B-4D74-B3A6-302300F4DEC1}" dt="2023-10-03T08:30:10.774" v="13412" actId="1076"/>
          <ac:spMkLst>
            <pc:docMk/>
            <pc:sldMk cId="364196140" sldId="280"/>
            <ac:spMk id="2" creationId="{11E0977C-9556-9A66-186D-16FF0CBD7389}"/>
          </ac:spMkLst>
        </pc:spChg>
        <pc:spChg chg="mod">
          <ac:chgData name="Faragó Gábor" userId="01cd8ac0-0797-4a86-8cab-7af10adce43f" providerId="ADAL" clId="{90BC7F41-9D6B-4D74-B3A6-302300F4DEC1}" dt="2023-10-03T08:30:25.314" v="13413" actId="255"/>
          <ac:spMkLst>
            <pc:docMk/>
            <pc:sldMk cId="364196140" sldId="280"/>
            <ac:spMk id="3" creationId="{EEC997BF-BFED-9D6D-56AF-A90557F3CDCD}"/>
          </ac:spMkLst>
        </pc:spChg>
      </pc:sldChg>
      <pc:sldChg chg="modSp mod">
        <pc:chgData name="Faragó Gábor" userId="01cd8ac0-0797-4a86-8cab-7af10adce43f" providerId="ADAL" clId="{90BC7F41-9D6B-4D74-B3A6-302300F4DEC1}" dt="2023-10-03T09:17:30.204" v="13466" actId="1076"/>
        <pc:sldMkLst>
          <pc:docMk/>
          <pc:sldMk cId="4271667009" sldId="281"/>
        </pc:sldMkLst>
        <pc:spChg chg="mod">
          <ac:chgData name="Faragó Gábor" userId="01cd8ac0-0797-4a86-8cab-7af10adce43f" providerId="ADAL" clId="{90BC7F41-9D6B-4D74-B3A6-302300F4DEC1}" dt="2023-10-03T09:17:30.204" v="13466" actId="1076"/>
          <ac:spMkLst>
            <pc:docMk/>
            <pc:sldMk cId="4271667009" sldId="281"/>
            <ac:spMk id="2" creationId="{11E0977C-9556-9A66-186D-16FF0CBD7389}"/>
          </ac:spMkLst>
        </pc:spChg>
        <pc:spChg chg="mod">
          <ac:chgData name="Faragó Gábor" userId="01cd8ac0-0797-4a86-8cab-7af10adce43f" providerId="ADAL" clId="{90BC7F41-9D6B-4D74-B3A6-302300F4DEC1}" dt="2023-10-03T08:32:47.635" v="13434" actId="2711"/>
          <ac:spMkLst>
            <pc:docMk/>
            <pc:sldMk cId="4271667009" sldId="281"/>
            <ac:spMk id="3" creationId="{EEC997BF-BFED-9D6D-56AF-A90557F3CDCD}"/>
          </ac:spMkLst>
        </pc:spChg>
      </pc:sldChg>
      <pc:sldChg chg="modSp mod">
        <pc:chgData name="Faragó Gábor" userId="01cd8ac0-0797-4a86-8cab-7af10adce43f" providerId="ADAL" clId="{90BC7F41-9D6B-4D74-B3A6-302300F4DEC1}" dt="2023-10-03T09:16:52.331" v="13458" actId="14100"/>
        <pc:sldMkLst>
          <pc:docMk/>
          <pc:sldMk cId="41327062" sldId="282"/>
        </pc:sldMkLst>
        <pc:spChg chg="mod">
          <ac:chgData name="Faragó Gábor" userId="01cd8ac0-0797-4a86-8cab-7af10adce43f" providerId="ADAL" clId="{90BC7F41-9D6B-4D74-B3A6-302300F4DEC1}" dt="2023-10-03T09:16:52.331" v="13458" actId="14100"/>
          <ac:spMkLst>
            <pc:docMk/>
            <pc:sldMk cId="41327062" sldId="282"/>
            <ac:spMk id="2" creationId="{11E0977C-9556-9A66-186D-16FF0CBD7389}"/>
          </ac:spMkLst>
        </pc:spChg>
        <pc:spChg chg="mod">
          <ac:chgData name="Faragó Gábor" userId="01cd8ac0-0797-4a86-8cab-7af10adce43f" providerId="ADAL" clId="{90BC7F41-9D6B-4D74-B3A6-302300F4DEC1}" dt="2023-10-03T08:32:54.669" v="13435" actId="2711"/>
          <ac:spMkLst>
            <pc:docMk/>
            <pc:sldMk cId="41327062" sldId="282"/>
            <ac:spMk id="3" creationId="{EEC997BF-BFED-9D6D-56AF-A90557F3CDCD}"/>
          </ac:spMkLst>
        </pc:spChg>
      </pc:sldChg>
      <pc:sldChg chg="modSp mod">
        <pc:chgData name="Faragó Gábor" userId="01cd8ac0-0797-4a86-8cab-7af10adce43f" providerId="ADAL" clId="{90BC7F41-9D6B-4D74-B3A6-302300F4DEC1}" dt="2023-10-03T09:17:04.002" v="13464" actId="1076"/>
        <pc:sldMkLst>
          <pc:docMk/>
          <pc:sldMk cId="3551777113" sldId="283"/>
        </pc:sldMkLst>
        <pc:spChg chg="mod">
          <ac:chgData name="Faragó Gábor" userId="01cd8ac0-0797-4a86-8cab-7af10adce43f" providerId="ADAL" clId="{90BC7F41-9D6B-4D74-B3A6-302300F4DEC1}" dt="2023-10-03T09:17:04.002" v="13464" actId="1076"/>
          <ac:spMkLst>
            <pc:docMk/>
            <pc:sldMk cId="3551777113" sldId="283"/>
            <ac:spMk id="2" creationId="{11E0977C-9556-9A66-186D-16FF0CBD7389}"/>
          </ac:spMkLst>
        </pc:spChg>
        <pc:spChg chg="mod">
          <ac:chgData name="Faragó Gábor" userId="01cd8ac0-0797-4a86-8cab-7af10adce43f" providerId="ADAL" clId="{90BC7F41-9D6B-4D74-B3A6-302300F4DEC1}" dt="2023-10-03T08:33:50.885" v="13444" actId="20577"/>
          <ac:spMkLst>
            <pc:docMk/>
            <pc:sldMk cId="3551777113" sldId="283"/>
            <ac:spMk id="3" creationId="{EEC997BF-BFED-9D6D-56AF-A90557F3CDCD}"/>
          </ac:spMkLst>
        </pc:spChg>
      </pc:sldChg>
      <pc:sldChg chg="modSp del mod">
        <pc:chgData name="Faragó Gábor" userId="01cd8ac0-0797-4a86-8cab-7af10adce43f" providerId="ADAL" clId="{90BC7F41-9D6B-4D74-B3A6-302300F4DEC1}" dt="2023-10-03T09:25:13.382" v="13521" actId="2696"/>
        <pc:sldMkLst>
          <pc:docMk/>
          <pc:sldMk cId="2973027760" sldId="284"/>
        </pc:sldMkLst>
        <pc:spChg chg="mod">
          <ac:chgData name="Faragó Gábor" userId="01cd8ac0-0797-4a86-8cab-7af10adce43f" providerId="ADAL" clId="{90BC7F41-9D6B-4D74-B3A6-302300F4DEC1}" dt="2023-10-03T07:48:17.316" v="12873" actId="27636"/>
          <ac:spMkLst>
            <pc:docMk/>
            <pc:sldMk cId="2973027760" sldId="284"/>
            <ac:spMk id="3" creationId="{1E232179-C6F2-EC22-BF60-6920988C3D1B}"/>
          </ac:spMkLst>
        </pc:spChg>
      </pc:sldChg>
      <pc:sldChg chg="modSp mod ord">
        <pc:chgData name="Faragó Gábor" userId="01cd8ac0-0797-4a86-8cab-7af10adce43f" providerId="ADAL" clId="{90BC7F41-9D6B-4D74-B3A6-302300F4DEC1}" dt="2023-10-03T12:51:52.031" v="14815"/>
        <pc:sldMkLst>
          <pc:docMk/>
          <pc:sldMk cId="3566850401" sldId="285"/>
        </pc:sldMkLst>
        <pc:spChg chg="mod">
          <ac:chgData name="Faragó Gábor" userId="01cd8ac0-0797-4a86-8cab-7af10adce43f" providerId="ADAL" clId="{90BC7F41-9D6B-4D74-B3A6-302300F4DEC1}" dt="2023-10-03T10:58:36.616" v="14189" actId="1076"/>
          <ac:spMkLst>
            <pc:docMk/>
            <pc:sldMk cId="3566850401" sldId="285"/>
            <ac:spMk id="2" creationId="{3F94978A-0453-A563-8F07-0C647CA44008}"/>
          </ac:spMkLst>
        </pc:spChg>
        <pc:spChg chg="mod">
          <ac:chgData name="Faragó Gábor" userId="01cd8ac0-0797-4a86-8cab-7af10adce43f" providerId="ADAL" clId="{90BC7F41-9D6B-4D74-B3A6-302300F4DEC1}" dt="2023-10-03T10:58:56.591" v="14194" actId="14100"/>
          <ac:spMkLst>
            <pc:docMk/>
            <pc:sldMk cId="3566850401" sldId="285"/>
            <ac:spMk id="3" creationId="{1E232179-C6F2-EC22-BF60-6920988C3D1B}"/>
          </ac:spMkLst>
        </pc:spChg>
      </pc:sldChg>
      <pc:sldChg chg="modSp mod ord">
        <pc:chgData name="Faragó Gábor" userId="01cd8ac0-0797-4a86-8cab-7af10adce43f" providerId="ADAL" clId="{90BC7F41-9D6B-4D74-B3A6-302300F4DEC1}" dt="2023-10-03T12:51:52.031" v="14815"/>
        <pc:sldMkLst>
          <pc:docMk/>
          <pc:sldMk cId="269459184" sldId="286"/>
        </pc:sldMkLst>
        <pc:spChg chg="mod">
          <ac:chgData name="Faragó Gábor" userId="01cd8ac0-0797-4a86-8cab-7af10adce43f" providerId="ADAL" clId="{90BC7F41-9D6B-4D74-B3A6-302300F4DEC1}" dt="2023-10-03T10:52:30.375" v="13835" actId="1076"/>
          <ac:spMkLst>
            <pc:docMk/>
            <pc:sldMk cId="269459184" sldId="286"/>
            <ac:spMk id="2" creationId="{3F94978A-0453-A563-8F07-0C647CA44008}"/>
          </ac:spMkLst>
        </pc:spChg>
        <pc:spChg chg="mod">
          <ac:chgData name="Faragó Gábor" userId="01cd8ac0-0797-4a86-8cab-7af10adce43f" providerId="ADAL" clId="{90BC7F41-9D6B-4D74-B3A6-302300F4DEC1}" dt="2023-10-03T10:57:38.269" v="14129" actId="20577"/>
          <ac:spMkLst>
            <pc:docMk/>
            <pc:sldMk cId="269459184" sldId="286"/>
            <ac:spMk id="3" creationId="{1E232179-C6F2-EC22-BF60-6920988C3D1B}"/>
          </ac:spMkLst>
        </pc:spChg>
      </pc:sldChg>
      <pc:sldChg chg="modSp mod ord">
        <pc:chgData name="Faragó Gábor" userId="01cd8ac0-0797-4a86-8cab-7af10adce43f" providerId="ADAL" clId="{90BC7F41-9D6B-4D74-B3A6-302300F4DEC1}" dt="2023-10-03T12:51:52.031" v="14815"/>
        <pc:sldMkLst>
          <pc:docMk/>
          <pc:sldMk cId="3340057296" sldId="287"/>
        </pc:sldMkLst>
        <pc:spChg chg="mod">
          <ac:chgData name="Faragó Gábor" userId="01cd8ac0-0797-4a86-8cab-7af10adce43f" providerId="ADAL" clId="{90BC7F41-9D6B-4D74-B3A6-302300F4DEC1}" dt="2023-10-03T10:52:54.295" v="13838" actId="1076"/>
          <ac:spMkLst>
            <pc:docMk/>
            <pc:sldMk cId="3340057296" sldId="287"/>
            <ac:spMk id="2" creationId="{3F94978A-0453-A563-8F07-0C647CA44008}"/>
          </ac:spMkLst>
        </pc:spChg>
        <pc:spChg chg="mod">
          <ac:chgData name="Faragó Gábor" userId="01cd8ac0-0797-4a86-8cab-7af10adce43f" providerId="ADAL" clId="{90BC7F41-9D6B-4D74-B3A6-302300F4DEC1}" dt="2023-10-03T10:58:25.497" v="14188" actId="20577"/>
          <ac:spMkLst>
            <pc:docMk/>
            <pc:sldMk cId="3340057296" sldId="287"/>
            <ac:spMk id="3" creationId="{1E232179-C6F2-EC22-BF60-6920988C3D1B}"/>
          </ac:spMkLst>
        </pc:spChg>
      </pc:sldChg>
      <pc:sldChg chg="modSp mod ord">
        <pc:chgData name="Faragó Gábor" userId="01cd8ac0-0797-4a86-8cab-7af10adce43f" providerId="ADAL" clId="{90BC7F41-9D6B-4D74-B3A6-302300F4DEC1}" dt="2023-10-03T12:51:52.031" v="14815"/>
        <pc:sldMkLst>
          <pc:docMk/>
          <pc:sldMk cId="3497092764" sldId="288"/>
        </pc:sldMkLst>
        <pc:spChg chg="mod">
          <ac:chgData name="Faragó Gábor" userId="01cd8ac0-0797-4a86-8cab-7af10adce43f" providerId="ADAL" clId="{90BC7F41-9D6B-4D74-B3A6-302300F4DEC1}" dt="2023-10-03T11:35:39.918" v="14214" actId="1076"/>
          <ac:spMkLst>
            <pc:docMk/>
            <pc:sldMk cId="3497092764" sldId="288"/>
            <ac:spMk id="2" creationId="{3F94978A-0453-A563-8F07-0C647CA44008}"/>
          </ac:spMkLst>
        </pc:spChg>
        <pc:spChg chg="mod">
          <ac:chgData name="Faragó Gábor" userId="01cd8ac0-0797-4a86-8cab-7af10adce43f" providerId="ADAL" clId="{90BC7F41-9D6B-4D74-B3A6-302300F4DEC1}" dt="2023-10-03T11:36:13.143" v="14218" actId="20577"/>
          <ac:spMkLst>
            <pc:docMk/>
            <pc:sldMk cId="3497092764" sldId="288"/>
            <ac:spMk id="3" creationId="{1E232179-C6F2-EC22-BF60-6920988C3D1B}"/>
          </ac:spMkLst>
        </pc:spChg>
      </pc:sldChg>
      <pc:sldChg chg="modSp mod ord">
        <pc:chgData name="Faragó Gábor" userId="01cd8ac0-0797-4a86-8cab-7af10adce43f" providerId="ADAL" clId="{90BC7F41-9D6B-4D74-B3A6-302300F4DEC1}" dt="2023-10-03T12:51:52.031" v="14815"/>
        <pc:sldMkLst>
          <pc:docMk/>
          <pc:sldMk cId="1488523345" sldId="289"/>
        </pc:sldMkLst>
        <pc:spChg chg="mod">
          <ac:chgData name="Faragó Gábor" userId="01cd8ac0-0797-4a86-8cab-7af10adce43f" providerId="ADAL" clId="{90BC7F41-9D6B-4D74-B3A6-302300F4DEC1}" dt="2023-10-03T11:36:21.852" v="14219" actId="1076"/>
          <ac:spMkLst>
            <pc:docMk/>
            <pc:sldMk cId="1488523345" sldId="289"/>
            <ac:spMk id="2" creationId="{3F94978A-0453-A563-8F07-0C647CA44008}"/>
          </ac:spMkLst>
        </pc:spChg>
        <pc:spChg chg="mod">
          <ac:chgData name="Faragó Gábor" userId="01cd8ac0-0797-4a86-8cab-7af10adce43f" providerId="ADAL" clId="{90BC7F41-9D6B-4D74-B3A6-302300F4DEC1}" dt="2023-10-03T11:39:18.328" v="14260" actId="255"/>
          <ac:spMkLst>
            <pc:docMk/>
            <pc:sldMk cId="1488523345" sldId="289"/>
            <ac:spMk id="3" creationId="{1E232179-C6F2-EC22-BF60-6920988C3D1B}"/>
          </ac:spMkLst>
        </pc:spChg>
      </pc:sldChg>
      <pc:sldChg chg="modSp mod ord">
        <pc:chgData name="Faragó Gábor" userId="01cd8ac0-0797-4a86-8cab-7af10adce43f" providerId="ADAL" clId="{90BC7F41-9D6B-4D74-B3A6-302300F4DEC1}" dt="2023-10-03T12:51:52.031" v="14815"/>
        <pc:sldMkLst>
          <pc:docMk/>
          <pc:sldMk cId="2670470426" sldId="290"/>
        </pc:sldMkLst>
        <pc:spChg chg="mod">
          <ac:chgData name="Faragó Gábor" userId="01cd8ac0-0797-4a86-8cab-7af10adce43f" providerId="ADAL" clId="{90BC7F41-9D6B-4D74-B3A6-302300F4DEC1}" dt="2023-10-03T11:39:27.886" v="14261" actId="1076"/>
          <ac:spMkLst>
            <pc:docMk/>
            <pc:sldMk cId="2670470426" sldId="290"/>
            <ac:spMk id="2" creationId="{3F94978A-0453-A563-8F07-0C647CA44008}"/>
          </ac:spMkLst>
        </pc:spChg>
        <pc:spChg chg="mod">
          <ac:chgData name="Faragó Gábor" userId="01cd8ac0-0797-4a86-8cab-7af10adce43f" providerId="ADAL" clId="{90BC7F41-9D6B-4D74-B3A6-302300F4DEC1}" dt="2023-10-03T11:39:42.346" v="14263" actId="2711"/>
          <ac:spMkLst>
            <pc:docMk/>
            <pc:sldMk cId="2670470426" sldId="290"/>
            <ac:spMk id="3" creationId="{1E232179-C6F2-EC22-BF60-6920988C3D1B}"/>
          </ac:spMkLst>
        </pc:spChg>
      </pc:sldChg>
      <pc:sldChg chg="modSp mod ord">
        <pc:chgData name="Faragó Gábor" userId="01cd8ac0-0797-4a86-8cab-7af10adce43f" providerId="ADAL" clId="{90BC7F41-9D6B-4D74-B3A6-302300F4DEC1}" dt="2023-10-03T12:51:52.031" v="14815"/>
        <pc:sldMkLst>
          <pc:docMk/>
          <pc:sldMk cId="2753865229" sldId="291"/>
        </pc:sldMkLst>
        <pc:spChg chg="mod">
          <ac:chgData name="Faragó Gábor" userId="01cd8ac0-0797-4a86-8cab-7af10adce43f" providerId="ADAL" clId="{90BC7F41-9D6B-4D74-B3A6-302300F4DEC1}" dt="2023-10-03T11:40:27.677" v="14264" actId="1076"/>
          <ac:spMkLst>
            <pc:docMk/>
            <pc:sldMk cId="2753865229" sldId="291"/>
            <ac:spMk id="2" creationId="{3F94978A-0453-A563-8F07-0C647CA44008}"/>
          </ac:spMkLst>
        </pc:spChg>
        <pc:spChg chg="mod">
          <ac:chgData name="Faragó Gábor" userId="01cd8ac0-0797-4a86-8cab-7af10adce43f" providerId="ADAL" clId="{90BC7F41-9D6B-4D74-B3A6-302300F4DEC1}" dt="2023-10-03T11:46:14.280" v="14317" actId="2711"/>
          <ac:spMkLst>
            <pc:docMk/>
            <pc:sldMk cId="2753865229" sldId="291"/>
            <ac:spMk id="3" creationId="{1E232179-C6F2-EC22-BF60-6920988C3D1B}"/>
          </ac:spMkLst>
        </pc:spChg>
      </pc:sldChg>
      <pc:sldChg chg="modSp mod ord">
        <pc:chgData name="Faragó Gábor" userId="01cd8ac0-0797-4a86-8cab-7af10adce43f" providerId="ADAL" clId="{90BC7F41-9D6B-4D74-B3A6-302300F4DEC1}" dt="2023-10-03T12:51:52.031" v="14815"/>
        <pc:sldMkLst>
          <pc:docMk/>
          <pc:sldMk cId="446562942" sldId="292"/>
        </pc:sldMkLst>
        <pc:spChg chg="mod">
          <ac:chgData name="Faragó Gábor" userId="01cd8ac0-0797-4a86-8cab-7af10adce43f" providerId="ADAL" clId="{90BC7F41-9D6B-4D74-B3A6-302300F4DEC1}" dt="2023-10-03T11:40:48.190" v="14269" actId="1076"/>
          <ac:spMkLst>
            <pc:docMk/>
            <pc:sldMk cId="446562942" sldId="292"/>
            <ac:spMk id="2" creationId="{3F94978A-0453-A563-8F07-0C647CA44008}"/>
          </ac:spMkLst>
        </pc:spChg>
        <pc:spChg chg="mod">
          <ac:chgData name="Faragó Gábor" userId="01cd8ac0-0797-4a86-8cab-7af10adce43f" providerId="ADAL" clId="{90BC7F41-9D6B-4D74-B3A6-302300F4DEC1}" dt="2023-10-03T11:46:07.679" v="14316" actId="2711"/>
          <ac:spMkLst>
            <pc:docMk/>
            <pc:sldMk cId="446562942" sldId="292"/>
            <ac:spMk id="3" creationId="{1E232179-C6F2-EC22-BF60-6920988C3D1B}"/>
          </ac:spMkLst>
        </pc:spChg>
      </pc:sldChg>
      <pc:sldChg chg="modSp del mod">
        <pc:chgData name="Faragó Gábor" userId="01cd8ac0-0797-4a86-8cab-7af10adce43f" providerId="ADAL" clId="{90BC7F41-9D6B-4D74-B3A6-302300F4DEC1}" dt="2023-10-03T11:41:38.070" v="14276" actId="2696"/>
        <pc:sldMkLst>
          <pc:docMk/>
          <pc:sldMk cId="1875507946" sldId="293"/>
        </pc:sldMkLst>
        <pc:spChg chg="mod">
          <ac:chgData name="Faragó Gábor" userId="01cd8ac0-0797-4a86-8cab-7af10adce43f" providerId="ADAL" clId="{90BC7F41-9D6B-4D74-B3A6-302300F4DEC1}" dt="2023-10-03T11:41:13.095" v="14275" actId="1076"/>
          <ac:spMkLst>
            <pc:docMk/>
            <pc:sldMk cId="1875507946" sldId="293"/>
            <ac:spMk id="2" creationId="{3F94978A-0453-A563-8F07-0C647CA44008}"/>
          </ac:spMkLst>
        </pc:spChg>
      </pc:sldChg>
      <pc:sldChg chg="modSp mod ord">
        <pc:chgData name="Faragó Gábor" userId="01cd8ac0-0797-4a86-8cab-7af10adce43f" providerId="ADAL" clId="{90BC7F41-9D6B-4D74-B3A6-302300F4DEC1}" dt="2023-10-03T12:51:52.031" v="14815"/>
        <pc:sldMkLst>
          <pc:docMk/>
          <pc:sldMk cId="3103245654" sldId="294"/>
        </pc:sldMkLst>
        <pc:spChg chg="mod">
          <ac:chgData name="Faragó Gábor" userId="01cd8ac0-0797-4a86-8cab-7af10adce43f" providerId="ADAL" clId="{90BC7F41-9D6B-4D74-B3A6-302300F4DEC1}" dt="2023-10-03T11:41:45.240" v="14277" actId="1076"/>
          <ac:spMkLst>
            <pc:docMk/>
            <pc:sldMk cId="3103245654" sldId="294"/>
            <ac:spMk id="2" creationId="{3F94978A-0453-A563-8F07-0C647CA44008}"/>
          </ac:spMkLst>
        </pc:spChg>
        <pc:spChg chg="mod">
          <ac:chgData name="Faragó Gábor" userId="01cd8ac0-0797-4a86-8cab-7af10adce43f" providerId="ADAL" clId="{90BC7F41-9D6B-4D74-B3A6-302300F4DEC1}" dt="2023-10-03T11:45:58.974" v="14315" actId="2711"/>
          <ac:spMkLst>
            <pc:docMk/>
            <pc:sldMk cId="3103245654" sldId="294"/>
            <ac:spMk id="3" creationId="{1E232179-C6F2-EC22-BF60-6920988C3D1B}"/>
          </ac:spMkLst>
        </pc:spChg>
      </pc:sldChg>
      <pc:sldChg chg="modSp mod ord">
        <pc:chgData name="Faragó Gábor" userId="01cd8ac0-0797-4a86-8cab-7af10adce43f" providerId="ADAL" clId="{90BC7F41-9D6B-4D74-B3A6-302300F4DEC1}" dt="2023-10-03T12:51:52.031" v="14815"/>
        <pc:sldMkLst>
          <pc:docMk/>
          <pc:sldMk cId="552368295" sldId="295"/>
        </pc:sldMkLst>
        <pc:spChg chg="mod">
          <ac:chgData name="Faragó Gábor" userId="01cd8ac0-0797-4a86-8cab-7af10adce43f" providerId="ADAL" clId="{90BC7F41-9D6B-4D74-B3A6-302300F4DEC1}" dt="2023-10-03T11:42:56.779" v="14286" actId="1076"/>
          <ac:spMkLst>
            <pc:docMk/>
            <pc:sldMk cId="552368295" sldId="295"/>
            <ac:spMk id="2" creationId="{3F94978A-0453-A563-8F07-0C647CA44008}"/>
          </ac:spMkLst>
        </pc:spChg>
        <pc:spChg chg="mod">
          <ac:chgData name="Faragó Gábor" userId="01cd8ac0-0797-4a86-8cab-7af10adce43f" providerId="ADAL" clId="{90BC7F41-9D6B-4D74-B3A6-302300F4DEC1}" dt="2023-10-03T11:45:50.763" v="14314" actId="2711"/>
          <ac:spMkLst>
            <pc:docMk/>
            <pc:sldMk cId="552368295" sldId="295"/>
            <ac:spMk id="3" creationId="{1E232179-C6F2-EC22-BF60-6920988C3D1B}"/>
          </ac:spMkLst>
        </pc:spChg>
      </pc:sldChg>
      <pc:sldChg chg="modSp mod ord">
        <pc:chgData name="Faragó Gábor" userId="01cd8ac0-0797-4a86-8cab-7af10adce43f" providerId="ADAL" clId="{90BC7F41-9D6B-4D74-B3A6-302300F4DEC1}" dt="2023-10-03T12:51:52.031" v="14815"/>
        <pc:sldMkLst>
          <pc:docMk/>
          <pc:sldMk cId="1288280516" sldId="296"/>
        </pc:sldMkLst>
        <pc:spChg chg="mod">
          <ac:chgData name="Faragó Gábor" userId="01cd8ac0-0797-4a86-8cab-7af10adce43f" providerId="ADAL" clId="{90BC7F41-9D6B-4D74-B3A6-302300F4DEC1}" dt="2023-10-03T11:43:54.259" v="14297" actId="1076"/>
          <ac:spMkLst>
            <pc:docMk/>
            <pc:sldMk cId="1288280516" sldId="296"/>
            <ac:spMk id="2" creationId="{3F94978A-0453-A563-8F07-0C647CA44008}"/>
          </ac:spMkLst>
        </pc:spChg>
        <pc:spChg chg="mod">
          <ac:chgData name="Faragó Gábor" userId="01cd8ac0-0797-4a86-8cab-7af10adce43f" providerId="ADAL" clId="{90BC7F41-9D6B-4D74-B3A6-302300F4DEC1}" dt="2023-10-03T11:45:44.898" v="14313" actId="2711"/>
          <ac:spMkLst>
            <pc:docMk/>
            <pc:sldMk cId="1288280516" sldId="296"/>
            <ac:spMk id="3" creationId="{1E232179-C6F2-EC22-BF60-6920988C3D1B}"/>
          </ac:spMkLst>
        </pc:spChg>
      </pc:sldChg>
      <pc:sldChg chg="modSp mod">
        <pc:chgData name="Faragó Gábor" userId="01cd8ac0-0797-4a86-8cab-7af10adce43f" providerId="ADAL" clId="{90BC7F41-9D6B-4D74-B3A6-302300F4DEC1}" dt="2023-10-03T11:45:38.895" v="14312" actId="2711"/>
        <pc:sldMkLst>
          <pc:docMk/>
          <pc:sldMk cId="1461032822" sldId="297"/>
        </pc:sldMkLst>
        <pc:spChg chg="mod">
          <ac:chgData name="Faragó Gábor" userId="01cd8ac0-0797-4a86-8cab-7af10adce43f" providerId="ADAL" clId="{90BC7F41-9D6B-4D74-B3A6-302300F4DEC1}" dt="2023-10-03T11:44:19.598" v="14302" actId="1076"/>
          <ac:spMkLst>
            <pc:docMk/>
            <pc:sldMk cId="1461032822" sldId="297"/>
            <ac:spMk id="2" creationId="{3F94978A-0453-A563-8F07-0C647CA44008}"/>
          </ac:spMkLst>
        </pc:spChg>
        <pc:spChg chg="mod">
          <ac:chgData name="Faragó Gábor" userId="01cd8ac0-0797-4a86-8cab-7af10adce43f" providerId="ADAL" clId="{90BC7F41-9D6B-4D74-B3A6-302300F4DEC1}" dt="2023-10-03T11:45:38.895" v="14312" actId="2711"/>
          <ac:spMkLst>
            <pc:docMk/>
            <pc:sldMk cId="1461032822" sldId="297"/>
            <ac:spMk id="3" creationId="{1E232179-C6F2-EC22-BF60-6920988C3D1B}"/>
          </ac:spMkLst>
        </pc:spChg>
      </pc:sldChg>
      <pc:sldChg chg="modSp mod">
        <pc:chgData name="Faragó Gábor" userId="01cd8ac0-0797-4a86-8cab-7af10adce43f" providerId="ADAL" clId="{90BC7F41-9D6B-4D74-B3A6-302300F4DEC1}" dt="2023-10-03T11:45:31.570" v="14311" actId="255"/>
        <pc:sldMkLst>
          <pc:docMk/>
          <pc:sldMk cId="204804628" sldId="298"/>
        </pc:sldMkLst>
        <pc:spChg chg="mod">
          <ac:chgData name="Faragó Gábor" userId="01cd8ac0-0797-4a86-8cab-7af10adce43f" providerId="ADAL" clId="{90BC7F41-9D6B-4D74-B3A6-302300F4DEC1}" dt="2023-10-03T11:44:46.666" v="14305" actId="1076"/>
          <ac:spMkLst>
            <pc:docMk/>
            <pc:sldMk cId="204804628" sldId="298"/>
            <ac:spMk id="2" creationId="{3F94978A-0453-A563-8F07-0C647CA44008}"/>
          </ac:spMkLst>
        </pc:spChg>
        <pc:spChg chg="mod">
          <ac:chgData name="Faragó Gábor" userId="01cd8ac0-0797-4a86-8cab-7af10adce43f" providerId="ADAL" clId="{90BC7F41-9D6B-4D74-B3A6-302300F4DEC1}" dt="2023-10-03T11:45:31.570" v="14311" actId="255"/>
          <ac:spMkLst>
            <pc:docMk/>
            <pc:sldMk cId="204804628" sldId="298"/>
            <ac:spMk id="3" creationId="{1E232179-C6F2-EC22-BF60-6920988C3D1B}"/>
          </ac:spMkLst>
        </pc:spChg>
      </pc:sldChg>
      <pc:sldChg chg="modSp mod">
        <pc:chgData name="Faragó Gábor" userId="01cd8ac0-0797-4a86-8cab-7af10adce43f" providerId="ADAL" clId="{90BC7F41-9D6B-4D74-B3A6-302300F4DEC1}" dt="2023-10-03T11:45:20.930" v="14309" actId="2711"/>
        <pc:sldMkLst>
          <pc:docMk/>
          <pc:sldMk cId="2985994774" sldId="299"/>
        </pc:sldMkLst>
        <pc:spChg chg="mod">
          <ac:chgData name="Faragó Gábor" userId="01cd8ac0-0797-4a86-8cab-7af10adce43f" providerId="ADAL" clId="{90BC7F41-9D6B-4D74-B3A6-302300F4DEC1}" dt="2023-10-03T11:45:14.049" v="14308" actId="1076"/>
          <ac:spMkLst>
            <pc:docMk/>
            <pc:sldMk cId="2985994774" sldId="299"/>
            <ac:spMk id="2" creationId="{3F94978A-0453-A563-8F07-0C647CA44008}"/>
          </ac:spMkLst>
        </pc:spChg>
        <pc:spChg chg="mod">
          <ac:chgData name="Faragó Gábor" userId="01cd8ac0-0797-4a86-8cab-7af10adce43f" providerId="ADAL" clId="{90BC7F41-9D6B-4D74-B3A6-302300F4DEC1}" dt="2023-10-03T11:45:20.930" v="14309" actId="2711"/>
          <ac:spMkLst>
            <pc:docMk/>
            <pc:sldMk cId="2985994774" sldId="299"/>
            <ac:spMk id="3" creationId="{1E232179-C6F2-EC22-BF60-6920988C3D1B}"/>
          </ac:spMkLst>
        </pc:spChg>
      </pc:sldChg>
      <pc:sldChg chg="modSp mod">
        <pc:chgData name="Faragó Gábor" userId="01cd8ac0-0797-4a86-8cab-7af10adce43f" providerId="ADAL" clId="{90BC7F41-9D6B-4D74-B3A6-302300F4DEC1}" dt="2023-10-03T11:47:42.662" v="14324" actId="1076"/>
        <pc:sldMkLst>
          <pc:docMk/>
          <pc:sldMk cId="3938530633" sldId="300"/>
        </pc:sldMkLst>
        <pc:spChg chg="mod">
          <ac:chgData name="Faragó Gábor" userId="01cd8ac0-0797-4a86-8cab-7af10adce43f" providerId="ADAL" clId="{90BC7F41-9D6B-4D74-B3A6-302300F4DEC1}" dt="2023-10-03T11:47:42.662" v="14324" actId="1076"/>
          <ac:spMkLst>
            <pc:docMk/>
            <pc:sldMk cId="3938530633" sldId="300"/>
            <ac:spMk id="2" creationId="{2CC9F9CE-2408-5970-FE18-391EFFAC6844}"/>
          </ac:spMkLst>
        </pc:spChg>
        <pc:spChg chg="mod">
          <ac:chgData name="Faragó Gábor" userId="01cd8ac0-0797-4a86-8cab-7af10adce43f" providerId="ADAL" clId="{90BC7F41-9D6B-4D74-B3A6-302300F4DEC1}" dt="2023-10-03T11:47:25.501" v="14323" actId="14100"/>
          <ac:spMkLst>
            <pc:docMk/>
            <pc:sldMk cId="3938530633" sldId="300"/>
            <ac:spMk id="3" creationId="{17DE5EA8-947B-A002-36DB-EEE6CB316227}"/>
          </ac:spMkLst>
        </pc:spChg>
      </pc:sldChg>
      <pc:sldChg chg="modSp mod">
        <pc:chgData name="Faragó Gábor" userId="01cd8ac0-0797-4a86-8cab-7af10adce43f" providerId="ADAL" clId="{90BC7F41-9D6B-4D74-B3A6-302300F4DEC1}" dt="2023-10-03T11:49:46.691" v="14335" actId="1076"/>
        <pc:sldMkLst>
          <pc:docMk/>
          <pc:sldMk cId="1966968617" sldId="301"/>
        </pc:sldMkLst>
        <pc:spChg chg="mod">
          <ac:chgData name="Faragó Gábor" userId="01cd8ac0-0797-4a86-8cab-7af10adce43f" providerId="ADAL" clId="{90BC7F41-9D6B-4D74-B3A6-302300F4DEC1}" dt="2023-10-03T11:49:13.512" v="14331" actId="1076"/>
          <ac:spMkLst>
            <pc:docMk/>
            <pc:sldMk cId="1966968617" sldId="301"/>
            <ac:spMk id="5" creationId="{9CF8E68D-1405-9C07-8B28-6D6E50169548}"/>
          </ac:spMkLst>
        </pc:spChg>
        <pc:spChg chg="mod">
          <ac:chgData name="Faragó Gábor" userId="01cd8ac0-0797-4a86-8cab-7af10adce43f" providerId="ADAL" clId="{90BC7F41-9D6B-4D74-B3A6-302300F4DEC1}" dt="2023-10-03T11:49:46.691" v="14335" actId="1076"/>
          <ac:spMkLst>
            <pc:docMk/>
            <pc:sldMk cId="1966968617" sldId="301"/>
            <ac:spMk id="9" creationId="{D277573C-C107-3648-225C-15FBEF81885A}"/>
          </ac:spMkLst>
        </pc:spChg>
        <pc:picChg chg="mod">
          <ac:chgData name="Faragó Gábor" userId="01cd8ac0-0797-4a86-8cab-7af10adce43f" providerId="ADAL" clId="{90BC7F41-9D6B-4D74-B3A6-302300F4DEC1}" dt="2023-10-03T11:49:03.180" v="14330" actId="1076"/>
          <ac:picMkLst>
            <pc:docMk/>
            <pc:sldMk cId="1966968617" sldId="301"/>
            <ac:picMk id="7" creationId="{18823B12-0527-57A1-29C3-AA06A1DB1798}"/>
          </ac:picMkLst>
        </pc:picChg>
      </pc:sldChg>
      <pc:sldChg chg="modSp mod">
        <pc:chgData name="Faragó Gábor" userId="01cd8ac0-0797-4a86-8cab-7af10adce43f" providerId="ADAL" clId="{90BC7F41-9D6B-4D74-B3A6-302300F4DEC1}" dt="2023-10-03T11:51:07.372" v="14346" actId="1076"/>
        <pc:sldMkLst>
          <pc:docMk/>
          <pc:sldMk cId="208181399" sldId="302"/>
        </pc:sldMkLst>
        <pc:spChg chg="mod">
          <ac:chgData name="Faragó Gábor" userId="01cd8ac0-0797-4a86-8cab-7af10adce43f" providerId="ADAL" clId="{90BC7F41-9D6B-4D74-B3A6-302300F4DEC1}" dt="2023-10-03T11:51:07.372" v="14346" actId="1076"/>
          <ac:spMkLst>
            <pc:docMk/>
            <pc:sldMk cId="208181399" sldId="302"/>
            <ac:spMk id="5" creationId="{44BC1D6A-8EC4-A79B-AA3D-3B966D13D13E}"/>
          </ac:spMkLst>
        </pc:spChg>
        <pc:spChg chg="mod">
          <ac:chgData name="Faragó Gábor" userId="01cd8ac0-0797-4a86-8cab-7af10adce43f" providerId="ADAL" clId="{90BC7F41-9D6B-4D74-B3A6-302300F4DEC1}" dt="2023-10-03T11:50:48.483" v="14345" actId="14100"/>
          <ac:spMkLst>
            <pc:docMk/>
            <pc:sldMk cId="208181399" sldId="302"/>
            <ac:spMk id="8" creationId="{2CAEA270-A396-60C8-5F00-BB77798E9843}"/>
          </ac:spMkLst>
        </pc:spChg>
      </pc:sldChg>
      <pc:sldChg chg="modSp mod">
        <pc:chgData name="Faragó Gábor" userId="01cd8ac0-0797-4a86-8cab-7af10adce43f" providerId="ADAL" clId="{90BC7F41-9D6B-4D74-B3A6-302300F4DEC1}" dt="2023-10-03T11:53:15.835" v="14361" actId="1076"/>
        <pc:sldMkLst>
          <pc:docMk/>
          <pc:sldMk cId="4048368480" sldId="303"/>
        </pc:sldMkLst>
        <pc:spChg chg="mod">
          <ac:chgData name="Faragó Gábor" userId="01cd8ac0-0797-4a86-8cab-7af10adce43f" providerId="ADAL" clId="{90BC7F41-9D6B-4D74-B3A6-302300F4DEC1}" dt="2023-10-03T11:53:15.835" v="14361" actId="1076"/>
          <ac:spMkLst>
            <pc:docMk/>
            <pc:sldMk cId="4048368480" sldId="303"/>
            <ac:spMk id="5" creationId="{44BC1D6A-8EC4-A79B-AA3D-3B966D13D13E}"/>
          </ac:spMkLst>
        </pc:spChg>
        <pc:spChg chg="mod">
          <ac:chgData name="Faragó Gábor" userId="01cd8ac0-0797-4a86-8cab-7af10adce43f" providerId="ADAL" clId="{90BC7F41-9D6B-4D74-B3A6-302300F4DEC1}" dt="2023-10-03T11:52:39.655" v="14357" actId="14100"/>
          <ac:spMkLst>
            <pc:docMk/>
            <pc:sldMk cId="4048368480" sldId="303"/>
            <ac:spMk id="8" creationId="{2CAEA270-A396-60C8-5F00-BB77798E9843}"/>
          </ac:spMkLst>
        </pc:spChg>
        <pc:picChg chg="mod">
          <ac:chgData name="Faragó Gábor" userId="01cd8ac0-0797-4a86-8cab-7af10adce43f" providerId="ADAL" clId="{90BC7F41-9D6B-4D74-B3A6-302300F4DEC1}" dt="2023-10-03T11:52:46.833" v="14358" actId="14100"/>
          <ac:picMkLst>
            <pc:docMk/>
            <pc:sldMk cId="4048368480" sldId="303"/>
            <ac:picMk id="3" creationId="{9CAE7899-7615-CE47-2CF4-ACD213797662}"/>
          </ac:picMkLst>
        </pc:picChg>
      </pc:sldChg>
      <pc:sldChg chg="modSp mod">
        <pc:chgData name="Faragó Gábor" userId="01cd8ac0-0797-4a86-8cab-7af10adce43f" providerId="ADAL" clId="{90BC7F41-9D6B-4D74-B3A6-302300F4DEC1}" dt="2023-10-03T11:52:01.562" v="14353" actId="14100"/>
        <pc:sldMkLst>
          <pc:docMk/>
          <pc:sldMk cId="1100574477" sldId="304"/>
        </pc:sldMkLst>
        <pc:spChg chg="mod">
          <ac:chgData name="Faragó Gábor" userId="01cd8ac0-0797-4a86-8cab-7af10adce43f" providerId="ADAL" clId="{90BC7F41-9D6B-4D74-B3A6-302300F4DEC1}" dt="2023-10-03T11:51:55.294" v="14352" actId="1076"/>
          <ac:spMkLst>
            <pc:docMk/>
            <pc:sldMk cId="1100574477" sldId="304"/>
            <ac:spMk id="5" creationId="{53C6C1E3-1008-999D-D1CE-79ACBD72440F}"/>
          </ac:spMkLst>
        </pc:spChg>
        <pc:spChg chg="mod">
          <ac:chgData name="Faragó Gábor" userId="01cd8ac0-0797-4a86-8cab-7af10adce43f" providerId="ADAL" clId="{90BC7F41-9D6B-4D74-B3A6-302300F4DEC1}" dt="2023-10-03T11:52:01.562" v="14353" actId="14100"/>
          <ac:spMkLst>
            <pc:docMk/>
            <pc:sldMk cId="1100574477" sldId="304"/>
            <ac:spMk id="10" creationId="{986AD97F-519B-29C7-51A0-0BDEA14F7DA4}"/>
          </ac:spMkLst>
        </pc:spChg>
      </pc:sldChg>
      <pc:sldChg chg="new del">
        <pc:chgData name="Faragó Gábor" userId="01cd8ac0-0797-4a86-8cab-7af10adce43f" providerId="ADAL" clId="{90BC7F41-9D6B-4D74-B3A6-302300F4DEC1}" dt="2023-10-02T12:34:41.718" v="1" actId="680"/>
        <pc:sldMkLst>
          <pc:docMk/>
          <pc:sldMk cId="3252619182" sldId="305"/>
        </pc:sldMkLst>
      </pc:sldChg>
      <pc:sldChg chg="addSp delSp modSp add mod ord">
        <pc:chgData name="Faragó Gábor" userId="01cd8ac0-0797-4a86-8cab-7af10adce43f" providerId="ADAL" clId="{90BC7F41-9D6B-4D74-B3A6-302300F4DEC1}" dt="2023-10-03T12:53:40.127" v="14821"/>
        <pc:sldMkLst>
          <pc:docMk/>
          <pc:sldMk cId="3759807265" sldId="305"/>
        </pc:sldMkLst>
        <pc:spChg chg="add mod">
          <ac:chgData name="Faragó Gábor" userId="01cd8ac0-0797-4a86-8cab-7af10adce43f" providerId="ADAL" clId="{90BC7F41-9D6B-4D74-B3A6-302300F4DEC1}" dt="2023-10-03T11:56:35.971" v="14389" actId="1076"/>
          <ac:spMkLst>
            <pc:docMk/>
            <pc:sldMk cId="3759807265" sldId="305"/>
            <ac:spMk id="2" creationId="{443C4154-3180-1B39-ACA9-CC845B5F8FF2}"/>
          </ac:spMkLst>
        </pc:spChg>
        <pc:spChg chg="mod">
          <ac:chgData name="Faragó Gábor" userId="01cd8ac0-0797-4a86-8cab-7af10adce43f" providerId="ADAL" clId="{90BC7F41-9D6B-4D74-B3A6-302300F4DEC1}" dt="2023-10-03T11:53:39.767" v="14363" actId="1076"/>
          <ac:spMkLst>
            <pc:docMk/>
            <pc:sldMk cId="3759807265" sldId="305"/>
            <ac:spMk id="5" creationId="{53C6C1E3-1008-999D-D1CE-79ACBD72440F}"/>
          </ac:spMkLst>
        </pc:spChg>
        <pc:spChg chg="del mod">
          <ac:chgData name="Faragó Gábor" userId="01cd8ac0-0797-4a86-8cab-7af10adce43f" providerId="ADAL" clId="{90BC7F41-9D6B-4D74-B3A6-302300F4DEC1}" dt="2023-10-02T12:35:27.815" v="35"/>
          <ac:spMkLst>
            <pc:docMk/>
            <pc:sldMk cId="3759807265" sldId="305"/>
            <ac:spMk id="10" creationId="{986AD97F-519B-29C7-51A0-0BDEA14F7DA4}"/>
          </ac:spMkLst>
        </pc:spChg>
      </pc:sldChg>
      <pc:sldChg chg="addSp delSp modSp add mod ord">
        <pc:chgData name="Faragó Gábor" userId="01cd8ac0-0797-4a86-8cab-7af10adce43f" providerId="ADAL" clId="{90BC7F41-9D6B-4D74-B3A6-302300F4DEC1}" dt="2023-10-03T12:51:52.031" v="14815"/>
        <pc:sldMkLst>
          <pc:docMk/>
          <pc:sldMk cId="2723543063" sldId="306"/>
        </pc:sldMkLst>
        <pc:spChg chg="mod">
          <ac:chgData name="Faragó Gábor" userId="01cd8ac0-0797-4a86-8cab-7af10adce43f" providerId="ADAL" clId="{90BC7F41-9D6B-4D74-B3A6-302300F4DEC1}" dt="2023-10-03T10:59:08.395" v="14195" actId="1076"/>
          <ac:spMkLst>
            <pc:docMk/>
            <pc:sldMk cId="2723543063" sldId="306"/>
            <ac:spMk id="2" creationId="{3F94978A-0453-A563-8F07-0C647CA44008}"/>
          </ac:spMkLst>
        </pc:spChg>
        <pc:spChg chg="mod">
          <ac:chgData name="Faragó Gábor" userId="01cd8ac0-0797-4a86-8cab-7af10adce43f" providerId="ADAL" clId="{90BC7F41-9D6B-4D74-B3A6-302300F4DEC1}" dt="2023-10-03T11:04:24.195" v="14213" actId="14100"/>
          <ac:spMkLst>
            <pc:docMk/>
            <pc:sldMk cId="2723543063" sldId="306"/>
            <ac:spMk id="3" creationId="{1E232179-C6F2-EC22-BF60-6920988C3D1B}"/>
          </ac:spMkLst>
        </pc:spChg>
        <pc:spChg chg="add del mod">
          <ac:chgData name="Faragó Gábor" userId="01cd8ac0-0797-4a86-8cab-7af10adce43f" providerId="ADAL" clId="{90BC7F41-9D6B-4D74-B3A6-302300F4DEC1}" dt="2023-10-02T12:54:50.822" v="1477"/>
          <ac:spMkLst>
            <pc:docMk/>
            <pc:sldMk cId="2723543063" sldId="306"/>
            <ac:spMk id="4" creationId="{9E9B6324-363B-60EE-124C-9C3D7806A6A5}"/>
          </ac:spMkLst>
        </pc:spChg>
        <pc:spChg chg="add del mod">
          <ac:chgData name="Faragó Gábor" userId="01cd8ac0-0797-4a86-8cab-7af10adce43f" providerId="ADAL" clId="{90BC7F41-9D6B-4D74-B3A6-302300F4DEC1}" dt="2023-10-03T11:01:47.410" v="14211" actId="478"/>
          <ac:spMkLst>
            <pc:docMk/>
            <pc:sldMk cId="2723543063" sldId="306"/>
            <ac:spMk id="5" creationId="{B64005AE-0C11-8B55-E65E-C9235E583AA9}"/>
          </ac:spMkLst>
        </pc:spChg>
      </pc:sldChg>
      <pc:sldChg chg="modSp add mod ord">
        <pc:chgData name="Faragó Gábor" userId="01cd8ac0-0797-4a86-8cab-7af10adce43f" providerId="ADAL" clId="{90BC7F41-9D6B-4D74-B3A6-302300F4DEC1}" dt="2023-10-03T12:53:04.438" v="14819"/>
        <pc:sldMkLst>
          <pc:docMk/>
          <pc:sldMk cId="3513829144" sldId="307"/>
        </pc:sldMkLst>
        <pc:spChg chg="mod">
          <ac:chgData name="Faragó Gábor" userId="01cd8ac0-0797-4a86-8cab-7af10adce43f" providerId="ADAL" clId="{90BC7F41-9D6B-4D74-B3A6-302300F4DEC1}" dt="2023-10-03T12:00:24.636" v="14458" actId="14100"/>
          <ac:spMkLst>
            <pc:docMk/>
            <pc:sldMk cId="3513829144" sldId="307"/>
            <ac:spMk id="2" creationId="{443C4154-3180-1B39-ACA9-CC845B5F8FF2}"/>
          </ac:spMkLst>
        </pc:spChg>
        <pc:spChg chg="mod">
          <ac:chgData name="Faragó Gábor" userId="01cd8ac0-0797-4a86-8cab-7af10adce43f" providerId="ADAL" clId="{90BC7F41-9D6B-4D74-B3A6-302300F4DEC1}" dt="2023-10-03T11:56:53.511" v="14391" actId="1076"/>
          <ac:spMkLst>
            <pc:docMk/>
            <pc:sldMk cId="3513829144" sldId="307"/>
            <ac:spMk id="5" creationId="{53C6C1E3-1008-999D-D1CE-79ACBD72440F}"/>
          </ac:spMkLst>
        </pc:spChg>
      </pc:sldChg>
      <pc:sldChg chg="modSp add mod ord">
        <pc:chgData name="Faragó Gábor" userId="01cd8ac0-0797-4a86-8cab-7af10adce43f" providerId="ADAL" clId="{90BC7F41-9D6B-4D74-B3A6-302300F4DEC1}" dt="2023-10-03T12:53:04.438" v="14819"/>
        <pc:sldMkLst>
          <pc:docMk/>
          <pc:sldMk cId="2445862473" sldId="308"/>
        </pc:sldMkLst>
        <pc:spChg chg="mod">
          <ac:chgData name="Faragó Gábor" userId="01cd8ac0-0797-4a86-8cab-7af10adce43f" providerId="ADAL" clId="{90BC7F41-9D6B-4D74-B3A6-302300F4DEC1}" dt="2023-10-03T12:00:18.545" v="14457" actId="14100"/>
          <ac:spMkLst>
            <pc:docMk/>
            <pc:sldMk cId="2445862473" sldId="308"/>
            <ac:spMk id="2" creationId="{443C4154-3180-1B39-ACA9-CC845B5F8FF2}"/>
          </ac:spMkLst>
        </pc:spChg>
        <pc:spChg chg="mod">
          <ac:chgData name="Faragó Gábor" userId="01cd8ac0-0797-4a86-8cab-7af10adce43f" providerId="ADAL" clId="{90BC7F41-9D6B-4D74-B3A6-302300F4DEC1}" dt="2023-10-03T11:57:39.781" v="14396" actId="1076"/>
          <ac:spMkLst>
            <pc:docMk/>
            <pc:sldMk cId="2445862473" sldId="308"/>
            <ac:spMk id="5" creationId="{53C6C1E3-1008-999D-D1CE-79ACBD72440F}"/>
          </ac:spMkLst>
        </pc:spChg>
      </pc:sldChg>
      <pc:sldChg chg="modSp add mod ord">
        <pc:chgData name="Faragó Gábor" userId="01cd8ac0-0797-4a86-8cab-7af10adce43f" providerId="ADAL" clId="{90BC7F41-9D6B-4D74-B3A6-302300F4DEC1}" dt="2023-10-03T12:53:04.438" v="14819"/>
        <pc:sldMkLst>
          <pc:docMk/>
          <pc:sldMk cId="709895165" sldId="309"/>
        </pc:sldMkLst>
        <pc:spChg chg="mod">
          <ac:chgData name="Faragó Gábor" userId="01cd8ac0-0797-4a86-8cab-7af10adce43f" providerId="ADAL" clId="{90BC7F41-9D6B-4D74-B3A6-302300F4DEC1}" dt="2023-10-03T12:32:24.341" v="14487" actId="255"/>
          <ac:spMkLst>
            <pc:docMk/>
            <pc:sldMk cId="709895165" sldId="309"/>
            <ac:spMk id="2" creationId="{443C4154-3180-1B39-ACA9-CC845B5F8FF2}"/>
          </ac:spMkLst>
        </pc:spChg>
        <pc:spChg chg="mod">
          <ac:chgData name="Faragó Gábor" userId="01cd8ac0-0797-4a86-8cab-7af10adce43f" providerId="ADAL" clId="{90BC7F41-9D6B-4D74-B3A6-302300F4DEC1}" dt="2023-10-03T12:32:12.138" v="14485" actId="1076"/>
          <ac:spMkLst>
            <pc:docMk/>
            <pc:sldMk cId="709895165" sldId="309"/>
            <ac:spMk id="5" creationId="{53C6C1E3-1008-999D-D1CE-79ACBD72440F}"/>
          </ac:spMkLst>
        </pc:spChg>
      </pc:sldChg>
      <pc:sldChg chg="modSp add mod ord">
        <pc:chgData name="Faragó Gábor" userId="01cd8ac0-0797-4a86-8cab-7af10adce43f" providerId="ADAL" clId="{90BC7F41-9D6B-4D74-B3A6-302300F4DEC1}" dt="2023-10-03T12:53:04.438" v="14819"/>
        <pc:sldMkLst>
          <pc:docMk/>
          <pc:sldMk cId="4204893834" sldId="310"/>
        </pc:sldMkLst>
        <pc:spChg chg="mod">
          <ac:chgData name="Faragó Gábor" userId="01cd8ac0-0797-4a86-8cab-7af10adce43f" providerId="ADAL" clId="{90BC7F41-9D6B-4D74-B3A6-302300F4DEC1}" dt="2023-10-03T12:00:09.483" v="14456" actId="14100"/>
          <ac:spMkLst>
            <pc:docMk/>
            <pc:sldMk cId="4204893834" sldId="310"/>
            <ac:spMk id="2" creationId="{443C4154-3180-1B39-ACA9-CC845B5F8FF2}"/>
          </ac:spMkLst>
        </pc:spChg>
        <pc:spChg chg="mod">
          <ac:chgData name="Faragó Gábor" userId="01cd8ac0-0797-4a86-8cab-7af10adce43f" providerId="ADAL" clId="{90BC7F41-9D6B-4D74-B3A6-302300F4DEC1}" dt="2023-10-03T11:58:24.685" v="14401" actId="1076"/>
          <ac:spMkLst>
            <pc:docMk/>
            <pc:sldMk cId="4204893834" sldId="310"/>
            <ac:spMk id="5" creationId="{53C6C1E3-1008-999D-D1CE-79ACBD72440F}"/>
          </ac:spMkLst>
        </pc:spChg>
      </pc:sldChg>
      <pc:sldChg chg="modSp add mod ord">
        <pc:chgData name="Faragó Gábor" userId="01cd8ac0-0797-4a86-8cab-7af10adce43f" providerId="ADAL" clId="{90BC7F41-9D6B-4D74-B3A6-302300F4DEC1}" dt="2023-10-03T12:53:04.438" v="14819"/>
        <pc:sldMkLst>
          <pc:docMk/>
          <pc:sldMk cId="586102777" sldId="311"/>
        </pc:sldMkLst>
        <pc:spChg chg="mod">
          <ac:chgData name="Faragó Gábor" userId="01cd8ac0-0797-4a86-8cab-7af10adce43f" providerId="ADAL" clId="{90BC7F41-9D6B-4D74-B3A6-302300F4DEC1}" dt="2023-10-03T12:01:48.976" v="14463" actId="14100"/>
          <ac:spMkLst>
            <pc:docMk/>
            <pc:sldMk cId="586102777" sldId="311"/>
            <ac:spMk id="2" creationId="{443C4154-3180-1B39-ACA9-CC845B5F8FF2}"/>
          </ac:spMkLst>
        </pc:spChg>
        <pc:spChg chg="mod">
          <ac:chgData name="Faragó Gábor" userId="01cd8ac0-0797-4a86-8cab-7af10adce43f" providerId="ADAL" clId="{90BC7F41-9D6B-4D74-B3A6-302300F4DEC1}" dt="2023-10-03T12:00:49.747" v="14460" actId="255"/>
          <ac:spMkLst>
            <pc:docMk/>
            <pc:sldMk cId="586102777" sldId="311"/>
            <ac:spMk id="5" creationId="{53C6C1E3-1008-999D-D1CE-79ACBD72440F}"/>
          </ac:spMkLst>
        </pc:spChg>
      </pc:sldChg>
      <pc:sldChg chg="modSp add mod ord">
        <pc:chgData name="Faragó Gábor" userId="01cd8ac0-0797-4a86-8cab-7af10adce43f" providerId="ADAL" clId="{90BC7F41-9D6B-4D74-B3A6-302300F4DEC1}" dt="2023-10-03T12:55:09.453" v="14825"/>
        <pc:sldMkLst>
          <pc:docMk/>
          <pc:sldMk cId="3332426436" sldId="312"/>
        </pc:sldMkLst>
        <pc:spChg chg="mod">
          <ac:chgData name="Faragó Gábor" userId="01cd8ac0-0797-4a86-8cab-7af10adce43f" providerId="ADAL" clId="{90BC7F41-9D6B-4D74-B3A6-302300F4DEC1}" dt="2023-10-03T12:32:55.828" v="14491" actId="1076"/>
          <ac:spMkLst>
            <pc:docMk/>
            <pc:sldMk cId="3332426436" sldId="312"/>
            <ac:spMk id="2" creationId="{443C4154-3180-1B39-ACA9-CC845B5F8FF2}"/>
          </ac:spMkLst>
        </pc:spChg>
        <pc:spChg chg="mod">
          <ac:chgData name="Faragó Gábor" userId="01cd8ac0-0797-4a86-8cab-7af10adce43f" providerId="ADAL" clId="{90BC7F41-9D6B-4D74-B3A6-302300F4DEC1}" dt="2023-10-03T12:32:45.316" v="14489" actId="1076"/>
          <ac:spMkLst>
            <pc:docMk/>
            <pc:sldMk cId="3332426436" sldId="312"/>
            <ac:spMk id="5" creationId="{53C6C1E3-1008-999D-D1CE-79ACBD72440F}"/>
          </ac:spMkLst>
        </pc:spChg>
      </pc:sldChg>
      <pc:sldChg chg="new del">
        <pc:chgData name="Faragó Gábor" userId="01cd8ac0-0797-4a86-8cab-7af10adce43f" providerId="ADAL" clId="{90BC7F41-9D6B-4D74-B3A6-302300F4DEC1}" dt="2023-10-02T14:05:44.529" v="6681" actId="680"/>
        <pc:sldMkLst>
          <pc:docMk/>
          <pc:sldMk cId="555012822" sldId="313"/>
        </pc:sldMkLst>
      </pc:sldChg>
      <pc:sldChg chg="modSp add mod ord">
        <pc:chgData name="Faragó Gábor" userId="01cd8ac0-0797-4a86-8cab-7af10adce43f" providerId="ADAL" clId="{90BC7F41-9D6B-4D74-B3A6-302300F4DEC1}" dt="2023-10-03T12:53:04.438" v="14819"/>
        <pc:sldMkLst>
          <pc:docMk/>
          <pc:sldMk cId="3191063657" sldId="313"/>
        </pc:sldMkLst>
        <pc:spChg chg="mod">
          <ac:chgData name="Faragó Gábor" userId="01cd8ac0-0797-4a86-8cab-7af10adce43f" providerId="ADAL" clId="{90BC7F41-9D6B-4D74-B3A6-302300F4DEC1}" dt="2023-10-03T12:02:12.610" v="14466" actId="14100"/>
          <ac:spMkLst>
            <pc:docMk/>
            <pc:sldMk cId="3191063657" sldId="313"/>
            <ac:spMk id="2" creationId="{443C4154-3180-1B39-ACA9-CC845B5F8FF2}"/>
          </ac:spMkLst>
        </pc:spChg>
        <pc:spChg chg="mod">
          <ac:chgData name="Faragó Gábor" userId="01cd8ac0-0797-4a86-8cab-7af10adce43f" providerId="ADAL" clId="{90BC7F41-9D6B-4D74-B3A6-302300F4DEC1}" dt="2023-10-03T12:02:27.967" v="14469" actId="1076"/>
          <ac:spMkLst>
            <pc:docMk/>
            <pc:sldMk cId="3191063657" sldId="313"/>
            <ac:spMk id="5" creationId="{53C6C1E3-1008-999D-D1CE-79ACBD72440F}"/>
          </ac:spMkLst>
        </pc:spChg>
      </pc:sldChg>
      <pc:sldChg chg="modSp add mod ord">
        <pc:chgData name="Faragó Gábor" userId="01cd8ac0-0797-4a86-8cab-7af10adce43f" providerId="ADAL" clId="{90BC7F41-9D6B-4D74-B3A6-302300F4DEC1}" dt="2023-10-03T12:53:04.438" v="14819"/>
        <pc:sldMkLst>
          <pc:docMk/>
          <pc:sldMk cId="164975928" sldId="314"/>
        </pc:sldMkLst>
        <pc:spChg chg="mod">
          <ac:chgData name="Faragó Gábor" userId="01cd8ac0-0797-4a86-8cab-7af10adce43f" providerId="ADAL" clId="{90BC7F41-9D6B-4D74-B3A6-302300F4DEC1}" dt="2023-10-03T12:08:43.517" v="14477" actId="1076"/>
          <ac:spMkLst>
            <pc:docMk/>
            <pc:sldMk cId="164975928" sldId="314"/>
            <ac:spMk id="2" creationId="{443C4154-3180-1B39-ACA9-CC845B5F8FF2}"/>
          </ac:spMkLst>
        </pc:spChg>
        <pc:spChg chg="mod">
          <ac:chgData name="Faragó Gábor" userId="01cd8ac0-0797-4a86-8cab-7af10adce43f" providerId="ADAL" clId="{90BC7F41-9D6B-4D74-B3A6-302300F4DEC1}" dt="2023-10-03T12:02:41.779" v="14471" actId="1076"/>
          <ac:spMkLst>
            <pc:docMk/>
            <pc:sldMk cId="164975928" sldId="314"/>
            <ac:spMk id="5" creationId="{53C6C1E3-1008-999D-D1CE-79ACBD72440F}"/>
          </ac:spMkLst>
        </pc:spChg>
      </pc:sldChg>
      <pc:sldChg chg="modSp add mod ord">
        <pc:chgData name="Faragó Gábor" userId="01cd8ac0-0797-4a86-8cab-7af10adce43f" providerId="ADAL" clId="{90BC7F41-9D6B-4D74-B3A6-302300F4DEC1}" dt="2023-10-03T12:53:04.438" v="14819"/>
        <pc:sldMkLst>
          <pc:docMk/>
          <pc:sldMk cId="4150993197" sldId="315"/>
        </pc:sldMkLst>
        <pc:spChg chg="mod">
          <ac:chgData name="Faragó Gábor" userId="01cd8ac0-0797-4a86-8cab-7af10adce43f" providerId="ADAL" clId="{90BC7F41-9D6B-4D74-B3A6-302300F4DEC1}" dt="2023-10-03T12:31:55.448" v="14483" actId="1076"/>
          <ac:spMkLst>
            <pc:docMk/>
            <pc:sldMk cId="4150993197" sldId="315"/>
            <ac:spMk id="2" creationId="{443C4154-3180-1B39-ACA9-CC845B5F8FF2}"/>
          </ac:spMkLst>
        </pc:spChg>
        <pc:spChg chg="mod">
          <ac:chgData name="Faragó Gábor" userId="01cd8ac0-0797-4a86-8cab-7af10adce43f" providerId="ADAL" clId="{90BC7F41-9D6B-4D74-B3A6-302300F4DEC1}" dt="2023-10-03T12:09:18.268" v="14479" actId="1076"/>
          <ac:spMkLst>
            <pc:docMk/>
            <pc:sldMk cId="4150993197" sldId="315"/>
            <ac:spMk id="5" creationId="{53C6C1E3-1008-999D-D1CE-79ACBD72440F}"/>
          </ac:spMkLst>
        </pc:spChg>
      </pc:sldChg>
      <pc:sldChg chg="modSp add mod ord">
        <pc:chgData name="Faragó Gábor" userId="01cd8ac0-0797-4a86-8cab-7af10adce43f" providerId="ADAL" clId="{90BC7F41-9D6B-4D74-B3A6-302300F4DEC1}" dt="2023-10-03T12:55:09.453" v="14825"/>
        <pc:sldMkLst>
          <pc:docMk/>
          <pc:sldMk cId="2465639769" sldId="316"/>
        </pc:sldMkLst>
        <pc:spChg chg="mod">
          <ac:chgData name="Faragó Gábor" userId="01cd8ac0-0797-4a86-8cab-7af10adce43f" providerId="ADAL" clId="{90BC7F41-9D6B-4D74-B3A6-302300F4DEC1}" dt="2023-10-03T12:33:27.688" v="14496" actId="1076"/>
          <ac:spMkLst>
            <pc:docMk/>
            <pc:sldMk cId="2465639769" sldId="316"/>
            <ac:spMk id="2" creationId="{443C4154-3180-1B39-ACA9-CC845B5F8FF2}"/>
          </ac:spMkLst>
        </pc:spChg>
        <pc:spChg chg="mod">
          <ac:chgData name="Faragó Gábor" userId="01cd8ac0-0797-4a86-8cab-7af10adce43f" providerId="ADAL" clId="{90BC7F41-9D6B-4D74-B3A6-302300F4DEC1}" dt="2023-10-03T12:33:13.182" v="14493" actId="1076"/>
          <ac:spMkLst>
            <pc:docMk/>
            <pc:sldMk cId="2465639769" sldId="316"/>
            <ac:spMk id="5" creationId="{53C6C1E3-1008-999D-D1CE-79ACBD72440F}"/>
          </ac:spMkLst>
        </pc:spChg>
      </pc:sldChg>
      <pc:sldChg chg="new del">
        <pc:chgData name="Faragó Gábor" userId="01cd8ac0-0797-4a86-8cab-7af10adce43f" providerId="ADAL" clId="{90BC7F41-9D6B-4D74-B3A6-302300F4DEC1}" dt="2023-10-02T14:56:14.500" v="11001" actId="680"/>
        <pc:sldMkLst>
          <pc:docMk/>
          <pc:sldMk cId="4227260304" sldId="316"/>
        </pc:sldMkLst>
      </pc:sldChg>
      <pc:sldChg chg="modSp add mod ord">
        <pc:chgData name="Faragó Gábor" userId="01cd8ac0-0797-4a86-8cab-7af10adce43f" providerId="ADAL" clId="{90BC7F41-9D6B-4D74-B3A6-302300F4DEC1}" dt="2023-10-03T12:55:09.453" v="14825"/>
        <pc:sldMkLst>
          <pc:docMk/>
          <pc:sldMk cId="347299090" sldId="317"/>
        </pc:sldMkLst>
        <pc:spChg chg="mod">
          <ac:chgData name="Faragó Gábor" userId="01cd8ac0-0797-4a86-8cab-7af10adce43f" providerId="ADAL" clId="{90BC7F41-9D6B-4D74-B3A6-302300F4DEC1}" dt="2023-10-03T12:34:10.965" v="14501" actId="20577"/>
          <ac:spMkLst>
            <pc:docMk/>
            <pc:sldMk cId="347299090" sldId="317"/>
            <ac:spMk id="2" creationId="{443C4154-3180-1B39-ACA9-CC845B5F8FF2}"/>
          </ac:spMkLst>
        </pc:spChg>
        <pc:spChg chg="mod">
          <ac:chgData name="Faragó Gábor" userId="01cd8ac0-0797-4a86-8cab-7af10adce43f" providerId="ADAL" clId="{90BC7F41-9D6B-4D74-B3A6-302300F4DEC1}" dt="2023-10-03T12:33:41.703" v="14498" actId="1076"/>
          <ac:spMkLst>
            <pc:docMk/>
            <pc:sldMk cId="347299090" sldId="317"/>
            <ac:spMk id="5" creationId="{53C6C1E3-1008-999D-D1CE-79ACBD72440F}"/>
          </ac:spMkLst>
        </pc:spChg>
      </pc:sldChg>
      <pc:sldChg chg="modSp new mod setBg">
        <pc:chgData name="Faragó Gábor" userId="01cd8ac0-0797-4a86-8cab-7af10adce43f" providerId="ADAL" clId="{90BC7F41-9D6B-4D74-B3A6-302300F4DEC1}" dt="2023-10-03T12:34:48.160" v="14502"/>
        <pc:sldMkLst>
          <pc:docMk/>
          <pc:sldMk cId="1905165365" sldId="318"/>
        </pc:sldMkLst>
        <pc:spChg chg="mod">
          <ac:chgData name="Faragó Gábor" userId="01cd8ac0-0797-4a86-8cab-7af10adce43f" providerId="ADAL" clId="{90BC7F41-9D6B-4D74-B3A6-302300F4DEC1}" dt="2023-10-03T07:55:38.650" v="12978" actId="20577"/>
          <ac:spMkLst>
            <pc:docMk/>
            <pc:sldMk cId="1905165365" sldId="318"/>
            <ac:spMk id="2" creationId="{BD196932-27B3-2D48-E935-B4B2AB639353}"/>
          </ac:spMkLst>
        </pc:spChg>
      </pc:sldChg>
      <pc:sldChg chg="modSp new mod ord setBg">
        <pc:chgData name="Faragó Gábor" userId="01cd8ac0-0797-4a86-8cab-7af10adce43f" providerId="ADAL" clId="{90BC7F41-9D6B-4D74-B3A6-302300F4DEC1}" dt="2023-10-03T12:34:48.160" v="14502"/>
        <pc:sldMkLst>
          <pc:docMk/>
          <pc:sldMk cId="709006734" sldId="319"/>
        </pc:sldMkLst>
        <pc:spChg chg="mod">
          <ac:chgData name="Faragó Gábor" userId="01cd8ac0-0797-4a86-8cab-7af10adce43f" providerId="ADAL" clId="{90BC7F41-9D6B-4D74-B3A6-302300F4DEC1}" dt="2023-10-03T07:55:00.492" v="12967" actId="108"/>
          <ac:spMkLst>
            <pc:docMk/>
            <pc:sldMk cId="709006734" sldId="319"/>
            <ac:spMk id="2" creationId="{171FC205-6BFD-BEDB-AA01-A85280A8238D}"/>
          </ac:spMkLst>
        </pc:spChg>
      </pc:sldChg>
      <pc:sldChg chg="modSp add mod">
        <pc:chgData name="Faragó Gábor" userId="01cd8ac0-0797-4a86-8cab-7af10adce43f" providerId="ADAL" clId="{90BC7F41-9D6B-4D74-B3A6-302300F4DEC1}" dt="2023-10-03T08:08:12.267" v="13270" actId="1076"/>
        <pc:sldMkLst>
          <pc:docMk/>
          <pc:sldMk cId="905570998" sldId="320"/>
        </pc:sldMkLst>
        <pc:spChg chg="mod">
          <ac:chgData name="Faragó Gábor" userId="01cd8ac0-0797-4a86-8cab-7af10adce43f" providerId="ADAL" clId="{90BC7F41-9D6B-4D74-B3A6-302300F4DEC1}" dt="2023-10-03T08:08:12.267" v="13270" actId="1076"/>
          <ac:spMkLst>
            <pc:docMk/>
            <pc:sldMk cId="905570998" sldId="320"/>
            <ac:spMk id="2" creationId="{2CC9F9CE-2408-5970-FE18-391EFFAC6844}"/>
          </ac:spMkLst>
        </pc:spChg>
        <pc:spChg chg="mod">
          <ac:chgData name="Faragó Gábor" userId="01cd8ac0-0797-4a86-8cab-7af10adce43f" providerId="ADAL" clId="{90BC7F41-9D6B-4D74-B3A6-302300F4DEC1}" dt="2023-10-03T08:01:58.674" v="13080" actId="14"/>
          <ac:spMkLst>
            <pc:docMk/>
            <pc:sldMk cId="905570998" sldId="320"/>
            <ac:spMk id="3" creationId="{17DE5EA8-947B-A002-36DB-EEE6CB316227}"/>
          </ac:spMkLst>
        </pc:spChg>
      </pc:sldChg>
      <pc:sldChg chg="new add del">
        <pc:chgData name="Faragó Gábor" userId="01cd8ac0-0797-4a86-8cab-7af10adce43f" providerId="ADAL" clId="{90BC7F41-9D6B-4D74-B3A6-302300F4DEC1}" dt="2023-10-03T07:38:01.772" v="12822" actId="680"/>
        <pc:sldMkLst>
          <pc:docMk/>
          <pc:sldMk cId="3571999747" sldId="320"/>
        </pc:sldMkLst>
      </pc:sldChg>
      <pc:sldChg chg="new del">
        <pc:chgData name="Faragó Gábor" userId="01cd8ac0-0797-4a86-8cab-7af10adce43f" providerId="ADAL" clId="{90BC7F41-9D6B-4D74-B3A6-302300F4DEC1}" dt="2023-10-03T07:30:24.421" v="12797" actId="680"/>
        <pc:sldMkLst>
          <pc:docMk/>
          <pc:sldMk cId="349266570" sldId="321"/>
        </pc:sldMkLst>
      </pc:sldChg>
      <pc:sldChg chg="add del">
        <pc:chgData name="Faragó Gábor" userId="01cd8ac0-0797-4a86-8cab-7af10adce43f" providerId="ADAL" clId="{90BC7F41-9D6B-4D74-B3A6-302300F4DEC1}" dt="2023-10-03T07:51:55.709" v="12889" actId="2890"/>
        <pc:sldMkLst>
          <pc:docMk/>
          <pc:sldMk cId="618187385" sldId="321"/>
        </pc:sldMkLst>
      </pc:sldChg>
      <pc:sldChg chg="addSp delSp modSp new mod setBg">
        <pc:chgData name="Faragó Gábor" userId="01cd8ac0-0797-4a86-8cab-7af10adce43f" providerId="ADAL" clId="{90BC7F41-9D6B-4D74-B3A6-302300F4DEC1}" dt="2023-10-03T08:00:42.969" v="13076" actId="122"/>
        <pc:sldMkLst>
          <pc:docMk/>
          <pc:sldMk cId="3144996665" sldId="321"/>
        </pc:sldMkLst>
        <pc:spChg chg="del">
          <ac:chgData name="Faragó Gábor" userId="01cd8ac0-0797-4a86-8cab-7af10adce43f" providerId="ADAL" clId="{90BC7F41-9D6B-4D74-B3A6-302300F4DEC1}" dt="2023-10-03T07:52:46.647" v="12893" actId="478"/>
          <ac:spMkLst>
            <pc:docMk/>
            <pc:sldMk cId="3144996665" sldId="321"/>
            <ac:spMk id="2" creationId="{5623C3E1-7104-3E28-B163-4F0E4C091DF2}"/>
          </ac:spMkLst>
        </pc:spChg>
        <pc:spChg chg="add del">
          <ac:chgData name="Faragó Gábor" userId="01cd8ac0-0797-4a86-8cab-7af10adce43f" providerId="ADAL" clId="{90BC7F41-9D6B-4D74-B3A6-302300F4DEC1}" dt="2023-10-03T07:53:24.238" v="12914" actId="478"/>
          <ac:spMkLst>
            <pc:docMk/>
            <pc:sldMk cId="3144996665" sldId="321"/>
            <ac:spMk id="3" creationId="{72E694A6-05AA-CCE7-B26E-CDED64D67A7F}"/>
          </ac:spMkLst>
        </pc:spChg>
        <pc:spChg chg="add mod">
          <ac:chgData name="Faragó Gábor" userId="01cd8ac0-0797-4a86-8cab-7af10adce43f" providerId="ADAL" clId="{90BC7F41-9D6B-4D74-B3A6-302300F4DEC1}" dt="2023-10-03T08:00:38.224" v="13075" actId="14100"/>
          <ac:spMkLst>
            <pc:docMk/>
            <pc:sldMk cId="3144996665" sldId="321"/>
            <ac:spMk id="4" creationId="{397D26F2-D646-946F-11E0-AA0D475AADD4}"/>
          </ac:spMkLst>
        </pc:spChg>
        <pc:spChg chg="add mod">
          <ac:chgData name="Faragó Gábor" userId="01cd8ac0-0797-4a86-8cab-7af10adce43f" providerId="ADAL" clId="{90BC7F41-9D6B-4D74-B3A6-302300F4DEC1}" dt="2023-10-03T08:00:42.969" v="13076" actId="122"/>
          <ac:spMkLst>
            <pc:docMk/>
            <pc:sldMk cId="3144996665" sldId="321"/>
            <ac:spMk id="5" creationId="{79546AC5-4795-6734-446D-BF08426AEA68}"/>
          </ac:spMkLst>
        </pc:spChg>
      </pc:sldChg>
      <pc:sldMasterChg chg="modSldLayout">
        <pc:chgData name="Faragó Gábor" userId="01cd8ac0-0797-4a86-8cab-7af10adce43f" providerId="ADAL" clId="{90BC7F41-9D6B-4D74-B3A6-302300F4DEC1}" dt="2023-10-03T07:48:17.071" v="12862"/>
        <pc:sldMasterMkLst>
          <pc:docMk/>
          <pc:sldMasterMk cId="692593946" sldId="2147483672"/>
        </pc:sldMasterMkLst>
        <pc:sldLayoutChg chg="delSp">
          <pc:chgData name="Faragó Gábor" userId="01cd8ac0-0797-4a86-8cab-7af10adce43f" providerId="ADAL" clId="{90BC7F41-9D6B-4D74-B3A6-302300F4DEC1}" dt="2023-10-03T07:48:17.071" v="12862"/>
          <pc:sldLayoutMkLst>
            <pc:docMk/>
            <pc:sldMasterMk cId="692593946" sldId="2147483672"/>
            <pc:sldLayoutMk cId="2948415606" sldId="2147483682"/>
          </pc:sldLayoutMkLst>
          <pc:spChg chg="del">
            <ac:chgData name="Faragó Gábor" userId="01cd8ac0-0797-4a86-8cab-7af10adce43f" providerId="ADAL" clId="{90BC7F41-9D6B-4D74-B3A6-302300F4DEC1}" dt="2023-10-03T07:48:17.071" v="12862"/>
            <ac:spMkLst>
              <pc:docMk/>
              <pc:sldMasterMk cId="692593946" sldId="2147483672"/>
              <pc:sldLayoutMk cId="2948415606" sldId="2147483682"/>
              <ac:spMk id="8" creationId="{1DBA877B-B45A-BD48-8FC8-E752E7D7174F}"/>
            </ac:spMkLst>
          </pc:spChg>
          <pc:spChg chg="del">
            <ac:chgData name="Faragó Gábor" userId="01cd8ac0-0797-4a86-8cab-7af10adce43f" providerId="ADAL" clId="{90BC7F41-9D6B-4D74-B3A6-302300F4DEC1}" dt="2023-10-03T07:48:17.071" v="12862"/>
            <ac:spMkLst>
              <pc:docMk/>
              <pc:sldMasterMk cId="692593946" sldId="2147483672"/>
              <pc:sldLayoutMk cId="2948415606" sldId="2147483682"/>
              <ac:spMk id="9" creationId="{DBF3343D-2AFA-B544-B40A-315F5EC680B6}"/>
            </ac:spMkLst>
          </pc:spChg>
        </pc:sldLayoutChg>
      </pc:sldMasterChg>
      <pc:sldMasterChg chg="modSldLayout">
        <pc:chgData name="Faragó Gábor" userId="01cd8ac0-0797-4a86-8cab-7af10adce43f" providerId="ADAL" clId="{90BC7F41-9D6B-4D74-B3A6-302300F4DEC1}" dt="2023-10-03T07:44:17.301" v="12860"/>
        <pc:sldMasterMkLst>
          <pc:docMk/>
          <pc:sldMasterMk cId="2172298060" sldId="2147483672"/>
        </pc:sldMasterMkLst>
        <pc:sldLayoutChg chg="addSp delSp">
          <pc:chgData name="Faragó Gábor" userId="01cd8ac0-0797-4a86-8cab-7af10adce43f" providerId="ADAL" clId="{90BC7F41-9D6B-4D74-B3A6-302300F4DEC1}" dt="2023-10-03T07:44:17.301" v="12860"/>
          <pc:sldLayoutMkLst>
            <pc:docMk/>
            <pc:sldMasterMk cId="2172298060" sldId="2147483672"/>
            <pc:sldLayoutMk cId="1862573477" sldId="2147483682"/>
          </pc:sldLayoutMkLst>
          <pc:spChg chg="add del">
            <ac:chgData name="Faragó Gábor" userId="01cd8ac0-0797-4a86-8cab-7af10adce43f" providerId="ADAL" clId="{90BC7F41-9D6B-4D74-B3A6-302300F4DEC1}" dt="2023-10-03T07:44:17.301" v="12860"/>
            <ac:spMkLst>
              <pc:docMk/>
              <pc:sldMasterMk cId="2172298060" sldId="2147483672"/>
              <pc:sldLayoutMk cId="1862573477" sldId="2147483682"/>
              <ac:spMk id="8" creationId="{1DBA877B-B45A-BD48-8FC8-E752E7D7174F}"/>
            </ac:spMkLst>
          </pc:spChg>
          <pc:spChg chg="add del">
            <ac:chgData name="Faragó Gábor" userId="01cd8ac0-0797-4a86-8cab-7af10adce43f" providerId="ADAL" clId="{90BC7F41-9D6B-4D74-B3A6-302300F4DEC1}" dt="2023-10-03T07:44:17.301" v="12860"/>
            <ac:spMkLst>
              <pc:docMk/>
              <pc:sldMasterMk cId="2172298060" sldId="2147483672"/>
              <pc:sldLayoutMk cId="1862573477" sldId="2147483682"/>
              <ac:spMk id="9" creationId="{DBF3343D-2AFA-B544-B40A-315F5EC680B6}"/>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066771-9FA9-4D2E-83B0-AF9CAE452682}" type="datetimeFigureOut">
              <a:rPr lang="hu-HU" smtClean="0"/>
              <a:t>2023. 10. 03.</a:t>
            </a:fld>
            <a:endParaRPr lang="hu-HU"/>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DC7A3C-643F-493B-8225-327691FD8066}" type="slidenum">
              <a:rPr lang="hu-HU" smtClean="0"/>
              <a:t>‹#›</a:t>
            </a:fld>
            <a:endParaRPr lang="hu-HU"/>
          </a:p>
        </p:txBody>
      </p:sp>
    </p:spTree>
    <p:extLst>
      <p:ext uri="{BB962C8B-B14F-4D97-AF65-F5344CB8AC3E}">
        <p14:creationId xmlns:p14="http://schemas.microsoft.com/office/powerpoint/2010/main" val="1981972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914400" y="2130426"/>
            <a:ext cx="10363200" cy="1470025"/>
          </a:xfrm>
        </p:spPr>
        <p:txBody>
          <a:bodyPr/>
          <a:lstStyle/>
          <a:p>
            <a:r>
              <a:rPr lang="hu-HU"/>
              <a:t>Mintacím szerkesztése</a:t>
            </a:r>
          </a:p>
        </p:txBody>
      </p:sp>
      <p:sp>
        <p:nvSpPr>
          <p:cNvPr id="3" name="Alcím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Kattintson ide az alcím mintájának szerkesztéséhez</a:t>
            </a:r>
          </a:p>
        </p:txBody>
      </p:sp>
      <p:sp>
        <p:nvSpPr>
          <p:cNvPr id="4" name="Dátum helye 3"/>
          <p:cNvSpPr>
            <a:spLocks noGrp="1"/>
          </p:cNvSpPr>
          <p:nvPr>
            <p:ph type="dt" sz="half" idx="10"/>
          </p:nvPr>
        </p:nvSpPr>
        <p:spPr/>
        <p:txBody>
          <a:bodyPr/>
          <a:lstStyle/>
          <a:p>
            <a:fld id="{1449AA12-8195-4182-A7AC-2E7E59DFBDAF}" type="datetimeFigureOut">
              <a:rPr lang="en-US" smtClean="0"/>
              <a:pPr/>
              <a:t>10/3/2023</a:t>
            </a:fld>
            <a:endParaRPr lang="en-US"/>
          </a:p>
        </p:txBody>
      </p:sp>
      <p:sp>
        <p:nvSpPr>
          <p:cNvPr id="5" name="Élőláb helye 4"/>
          <p:cNvSpPr>
            <a:spLocks noGrp="1"/>
          </p:cNvSpPr>
          <p:nvPr>
            <p:ph type="ftr" sz="quarter" idx="11"/>
          </p:nvPr>
        </p:nvSpPr>
        <p:spPr/>
        <p:txBody>
          <a:bodyPr/>
          <a:lstStyle/>
          <a:p>
            <a:endParaRPr lang="en-US" dirty="0"/>
          </a:p>
        </p:txBody>
      </p:sp>
      <p:sp>
        <p:nvSpPr>
          <p:cNvPr id="6" name="Dia számának helye 5"/>
          <p:cNvSpPr>
            <a:spLocks noGrp="1"/>
          </p:cNvSpPr>
          <p:nvPr>
            <p:ph type="sldNum" sz="quarter" idx="12"/>
          </p:nvPr>
        </p:nvSpPr>
        <p:spPr/>
        <p:txBody>
          <a:bodyPr/>
          <a:lstStyle/>
          <a:p>
            <a:fld id="{14DFC975-2FD7-44A5-9E78-ECBA46156075}" type="slidenum">
              <a:rPr lang="en-US" smtClean="0"/>
              <a:pPr/>
              <a:t>‹#›</a:t>
            </a:fld>
            <a:endParaRPr lang="en-US"/>
          </a:p>
        </p:txBody>
      </p:sp>
      <p:sp>
        <p:nvSpPr>
          <p:cNvPr id="7" name="Cím 1"/>
          <p:cNvSpPr txBox="1">
            <a:spLocks/>
          </p:cNvSpPr>
          <p:nvPr/>
        </p:nvSpPr>
        <p:spPr>
          <a:xfrm>
            <a:off x="597319" y="44624"/>
            <a:ext cx="5882724" cy="86409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400" b="1" kern="1200" cap="all" baseline="0">
                <a:solidFill>
                  <a:schemeClr val="bg1"/>
                </a:solidFill>
                <a:latin typeface="Arial" panose="020B0604020202020204" pitchFamily="34" charset="0"/>
                <a:ea typeface="+mj-ea"/>
                <a:cs typeface="Arial" panose="020B0604020202020204" pitchFamily="34" charset="0"/>
              </a:defRPr>
            </a:lvl1pPr>
          </a:lstStyle>
          <a:p>
            <a:r>
              <a:rPr lang="hu-HU" sz="2400"/>
              <a:t>Mintacím szerkesztése</a:t>
            </a:r>
          </a:p>
        </p:txBody>
      </p:sp>
    </p:spTree>
    <p:extLst>
      <p:ext uri="{BB962C8B-B14F-4D97-AF65-F5344CB8AC3E}">
        <p14:creationId xmlns:p14="http://schemas.microsoft.com/office/powerpoint/2010/main" val="3110622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22D7A-4502-49C3-BAFB-6D46F7A2E27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CAB67EE-A167-43D1-9C58-7B736CF28B64}"/>
              </a:ext>
            </a:extLst>
          </p:cNvPr>
          <p:cNvSpPr>
            <a:spLocks noGrp="1"/>
          </p:cNvSpPr>
          <p:nvPr>
            <p:ph type="dt" sz="half" idx="10"/>
          </p:nvPr>
        </p:nvSpPr>
        <p:spPr/>
        <p:txBody>
          <a:bodyPr/>
          <a:lstStyle/>
          <a:p>
            <a:fld id="{1449AA12-8195-4182-A7AC-2E7E59DFBDAF}" type="datetimeFigureOut">
              <a:rPr lang="en-US" smtClean="0"/>
              <a:t>10/3/2023</a:t>
            </a:fld>
            <a:endParaRPr lang="en-US"/>
          </a:p>
        </p:txBody>
      </p:sp>
      <p:sp>
        <p:nvSpPr>
          <p:cNvPr id="4" name="Footer Placeholder 3">
            <a:extLst>
              <a:ext uri="{FF2B5EF4-FFF2-40B4-BE49-F238E27FC236}">
                <a16:creationId xmlns:a16="http://schemas.microsoft.com/office/drawing/2014/main" id="{3C5605B7-599B-450E-9E8D-2A9AE3F30F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75BD2B1-8C5F-430B-A0F2-CD5281AB75E2}"/>
              </a:ext>
            </a:extLst>
          </p:cNvPr>
          <p:cNvSpPr>
            <a:spLocks noGrp="1"/>
          </p:cNvSpPr>
          <p:nvPr>
            <p:ph type="sldNum" sz="quarter" idx="12"/>
          </p:nvPr>
        </p:nvSpPr>
        <p:spPr/>
        <p:txBody>
          <a:bodyPr/>
          <a:lstStyle/>
          <a:p>
            <a:fld id="{14DFC975-2FD7-44A5-9E78-ECBA46156075}" type="slidenum">
              <a:rPr lang="en-US" smtClean="0"/>
              <a:t>‹#›</a:t>
            </a:fld>
            <a:endParaRPr lang="en-US"/>
          </a:p>
        </p:txBody>
      </p:sp>
    </p:spTree>
    <p:extLst>
      <p:ext uri="{BB962C8B-B14F-4D97-AF65-F5344CB8AC3E}">
        <p14:creationId xmlns:p14="http://schemas.microsoft.com/office/powerpoint/2010/main" val="143044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a:xfrm>
            <a:off x="597319" y="44624"/>
            <a:ext cx="6266767" cy="936104"/>
          </a:xfrm>
        </p:spPr>
        <p:txBody>
          <a:bodyPr>
            <a:normAutofit/>
          </a:bodyPr>
          <a:lstStyle>
            <a:lvl1pPr algn="l">
              <a:defRPr sz="2400"/>
            </a:lvl1pPr>
          </a:lstStyle>
          <a:p>
            <a:r>
              <a:rPr lang="hu-HU"/>
              <a:t>Mintacím szerkesztése</a:t>
            </a:r>
            <a:endParaRPr lang="hu-HU" dirty="0"/>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1449AA12-8195-4182-A7AC-2E7E59DFBDAF}" type="datetimeFigureOut">
              <a:rPr lang="en-US" smtClean="0"/>
              <a:pPr/>
              <a:t>10/3/2023</a:t>
            </a:fld>
            <a:endParaRPr lang="en-US"/>
          </a:p>
        </p:txBody>
      </p:sp>
      <p:sp>
        <p:nvSpPr>
          <p:cNvPr id="5" name="Élőláb helye 4"/>
          <p:cNvSpPr>
            <a:spLocks noGrp="1"/>
          </p:cNvSpPr>
          <p:nvPr>
            <p:ph type="ftr" sz="quarter" idx="11"/>
          </p:nvPr>
        </p:nvSpPr>
        <p:spPr/>
        <p:txBody>
          <a:bodyPr/>
          <a:lstStyle/>
          <a:p>
            <a:endParaRPr lang="en-US" dirty="0"/>
          </a:p>
        </p:txBody>
      </p:sp>
      <p:sp>
        <p:nvSpPr>
          <p:cNvPr id="6" name="Dia számának helye 5"/>
          <p:cNvSpPr>
            <a:spLocks noGrp="1"/>
          </p:cNvSpPr>
          <p:nvPr>
            <p:ph type="sldNum" sz="quarter" idx="12"/>
          </p:nvPr>
        </p:nvSpPr>
        <p:spPr/>
        <p:txBody>
          <a:bodyPr/>
          <a:lstStyle/>
          <a:p>
            <a:fld id="{14DFC975-2FD7-44A5-9E78-ECBA46156075}" type="slidenum">
              <a:rPr lang="en-US" smtClean="0"/>
              <a:pPr/>
              <a:t>‹#›</a:t>
            </a:fld>
            <a:endParaRPr lang="en-US"/>
          </a:p>
        </p:txBody>
      </p:sp>
    </p:spTree>
    <p:extLst>
      <p:ext uri="{BB962C8B-B14F-4D97-AF65-F5344CB8AC3E}">
        <p14:creationId xmlns:p14="http://schemas.microsoft.com/office/powerpoint/2010/main" val="226372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963084" y="4406901"/>
            <a:ext cx="10363200" cy="1362075"/>
          </a:xfrm>
        </p:spPr>
        <p:txBody>
          <a:bodyPr anchor="t"/>
          <a:lstStyle>
            <a:lvl1pPr algn="l">
              <a:defRPr sz="4000" b="1" cap="all"/>
            </a:lvl1pPr>
          </a:lstStyle>
          <a:p>
            <a:r>
              <a:rPr lang="hu-HU"/>
              <a:t>Mintacím szerkesztése</a:t>
            </a:r>
          </a:p>
        </p:txBody>
      </p:sp>
      <p:sp>
        <p:nvSpPr>
          <p:cNvPr id="3" name="Szöveg helye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átum helye 3"/>
          <p:cNvSpPr>
            <a:spLocks noGrp="1"/>
          </p:cNvSpPr>
          <p:nvPr>
            <p:ph type="dt" sz="half" idx="10"/>
          </p:nvPr>
        </p:nvSpPr>
        <p:spPr/>
        <p:txBody>
          <a:bodyPr/>
          <a:lstStyle/>
          <a:p>
            <a:fld id="{1449AA12-8195-4182-A7AC-2E7E59DFBDAF}" type="datetimeFigureOut">
              <a:rPr lang="en-US" smtClean="0"/>
              <a:pPr/>
              <a:t>10/3/2023</a:t>
            </a:fld>
            <a:endParaRPr lang="en-US"/>
          </a:p>
        </p:txBody>
      </p:sp>
      <p:sp>
        <p:nvSpPr>
          <p:cNvPr id="5" name="Élőláb helye 4"/>
          <p:cNvSpPr>
            <a:spLocks noGrp="1"/>
          </p:cNvSpPr>
          <p:nvPr>
            <p:ph type="ftr" sz="quarter" idx="11"/>
          </p:nvPr>
        </p:nvSpPr>
        <p:spPr/>
        <p:txBody>
          <a:bodyPr/>
          <a:lstStyle/>
          <a:p>
            <a:endParaRPr lang="en-US" dirty="0"/>
          </a:p>
        </p:txBody>
      </p:sp>
      <p:sp>
        <p:nvSpPr>
          <p:cNvPr id="6" name="Dia számának helye 5"/>
          <p:cNvSpPr>
            <a:spLocks noGrp="1"/>
          </p:cNvSpPr>
          <p:nvPr>
            <p:ph type="sldNum" sz="quarter" idx="12"/>
          </p:nvPr>
        </p:nvSpPr>
        <p:spPr/>
        <p:txBody>
          <a:bodyPr/>
          <a:lstStyle/>
          <a:p>
            <a:fld id="{14DFC975-2FD7-44A5-9E78-ECBA46156075}" type="slidenum">
              <a:rPr lang="en-US" smtClean="0"/>
              <a:pPr/>
              <a:t>‹#›</a:t>
            </a:fld>
            <a:endParaRPr lang="en-US"/>
          </a:p>
        </p:txBody>
      </p:sp>
      <p:sp>
        <p:nvSpPr>
          <p:cNvPr id="7" name="Cím 1"/>
          <p:cNvSpPr txBox="1">
            <a:spLocks/>
          </p:cNvSpPr>
          <p:nvPr/>
        </p:nvSpPr>
        <p:spPr>
          <a:xfrm>
            <a:off x="597319" y="44624"/>
            <a:ext cx="5882724" cy="86409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400" b="1" kern="1200" cap="all" baseline="0">
                <a:solidFill>
                  <a:schemeClr val="bg1"/>
                </a:solidFill>
                <a:latin typeface="Arial" panose="020B0604020202020204" pitchFamily="34" charset="0"/>
                <a:ea typeface="+mj-ea"/>
                <a:cs typeface="Arial" panose="020B0604020202020204" pitchFamily="34" charset="0"/>
              </a:defRPr>
            </a:lvl1pPr>
          </a:lstStyle>
          <a:p>
            <a:r>
              <a:rPr lang="hu-HU" sz="2400"/>
              <a:t>Mintacím szerkesztése</a:t>
            </a:r>
          </a:p>
        </p:txBody>
      </p:sp>
    </p:spTree>
    <p:extLst>
      <p:ext uri="{BB962C8B-B14F-4D97-AF65-F5344CB8AC3E}">
        <p14:creationId xmlns:p14="http://schemas.microsoft.com/office/powerpoint/2010/main" val="1964260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hu-HU" dirty="0"/>
          </a:p>
        </p:txBody>
      </p:sp>
      <p:sp>
        <p:nvSpPr>
          <p:cNvPr id="4" name="Tartalom helye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4"/>
          <p:cNvSpPr>
            <a:spLocks noGrp="1"/>
          </p:cNvSpPr>
          <p:nvPr>
            <p:ph type="dt" sz="half" idx="10"/>
          </p:nvPr>
        </p:nvSpPr>
        <p:spPr/>
        <p:txBody>
          <a:bodyPr/>
          <a:lstStyle/>
          <a:p>
            <a:fld id="{1449AA12-8195-4182-A7AC-2E7E59DFBDAF}" type="datetimeFigureOut">
              <a:rPr lang="en-US" smtClean="0"/>
              <a:pPr/>
              <a:t>10/3/2023</a:t>
            </a:fld>
            <a:endParaRPr lang="en-US"/>
          </a:p>
        </p:txBody>
      </p:sp>
      <p:sp>
        <p:nvSpPr>
          <p:cNvPr id="6" name="Élőláb helye 5"/>
          <p:cNvSpPr>
            <a:spLocks noGrp="1"/>
          </p:cNvSpPr>
          <p:nvPr>
            <p:ph type="ftr" sz="quarter" idx="11"/>
          </p:nvPr>
        </p:nvSpPr>
        <p:spPr/>
        <p:txBody>
          <a:bodyPr/>
          <a:lstStyle/>
          <a:p>
            <a:endParaRPr lang="en-US" dirty="0"/>
          </a:p>
        </p:txBody>
      </p:sp>
      <p:sp>
        <p:nvSpPr>
          <p:cNvPr id="7" name="Dia számának helye 6"/>
          <p:cNvSpPr>
            <a:spLocks noGrp="1"/>
          </p:cNvSpPr>
          <p:nvPr>
            <p:ph type="sldNum" sz="quarter" idx="12"/>
          </p:nvPr>
        </p:nvSpPr>
        <p:spPr/>
        <p:txBody>
          <a:bodyPr/>
          <a:lstStyle/>
          <a:p>
            <a:fld id="{14DFC975-2FD7-44A5-9E78-ECBA46156075}" type="slidenum">
              <a:rPr lang="en-US" smtClean="0"/>
              <a:pPr/>
              <a:t>‹#›</a:t>
            </a:fld>
            <a:endParaRPr lang="en-US"/>
          </a:p>
        </p:txBody>
      </p:sp>
    </p:spTree>
    <p:extLst>
      <p:ext uri="{BB962C8B-B14F-4D97-AF65-F5344CB8AC3E}">
        <p14:creationId xmlns:p14="http://schemas.microsoft.com/office/powerpoint/2010/main" val="3443006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a:t>Mintacím szerkesztése</a:t>
            </a:r>
          </a:p>
        </p:txBody>
      </p:sp>
      <p:sp>
        <p:nvSpPr>
          <p:cNvPr id="3" name="Szöveg hely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6"/>
          <p:cNvSpPr>
            <a:spLocks noGrp="1"/>
          </p:cNvSpPr>
          <p:nvPr>
            <p:ph type="dt" sz="half" idx="10"/>
          </p:nvPr>
        </p:nvSpPr>
        <p:spPr/>
        <p:txBody>
          <a:bodyPr/>
          <a:lstStyle/>
          <a:p>
            <a:fld id="{1449AA12-8195-4182-A7AC-2E7E59DFBDAF}" type="datetimeFigureOut">
              <a:rPr lang="en-US" smtClean="0"/>
              <a:pPr/>
              <a:t>10/3/2023</a:t>
            </a:fld>
            <a:endParaRPr lang="en-US"/>
          </a:p>
        </p:txBody>
      </p:sp>
      <p:sp>
        <p:nvSpPr>
          <p:cNvPr id="8" name="Élőláb helye 7"/>
          <p:cNvSpPr>
            <a:spLocks noGrp="1"/>
          </p:cNvSpPr>
          <p:nvPr>
            <p:ph type="ftr" sz="quarter" idx="11"/>
          </p:nvPr>
        </p:nvSpPr>
        <p:spPr/>
        <p:txBody>
          <a:bodyPr/>
          <a:lstStyle/>
          <a:p>
            <a:endParaRPr lang="en-US" dirty="0"/>
          </a:p>
        </p:txBody>
      </p:sp>
      <p:sp>
        <p:nvSpPr>
          <p:cNvPr id="9" name="Dia számának helye 8"/>
          <p:cNvSpPr>
            <a:spLocks noGrp="1"/>
          </p:cNvSpPr>
          <p:nvPr>
            <p:ph type="sldNum" sz="quarter" idx="12"/>
          </p:nvPr>
        </p:nvSpPr>
        <p:spPr/>
        <p:txBody>
          <a:bodyPr/>
          <a:lstStyle/>
          <a:p>
            <a:fld id="{14DFC975-2FD7-44A5-9E78-ECBA46156075}" type="slidenum">
              <a:rPr lang="en-US" smtClean="0"/>
              <a:pPr/>
              <a:t>‹#›</a:t>
            </a:fld>
            <a:endParaRPr lang="en-US"/>
          </a:p>
        </p:txBody>
      </p:sp>
    </p:spTree>
    <p:extLst>
      <p:ext uri="{BB962C8B-B14F-4D97-AF65-F5344CB8AC3E}">
        <p14:creationId xmlns:p14="http://schemas.microsoft.com/office/powerpoint/2010/main" val="1739027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6" name="Tartalom helye 2"/>
          <p:cNvSpPr>
            <a:spLocks noGrp="1"/>
          </p:cNvSpPr>
          <p:nvPr>
            <p:ph idx="1"/>
          </p:nvPr>
        </p:nvSpPr>
        <p:spPr>
          <a:xfrm>
            <a:off x="597319" y="1628801"/>
            <a:ext cx="6815667" cy="4691063"/>
          </a:xfrm>
        </p:spPr>
        <p:txBody>
          <a:bodyPr/>
          <a:lstStyle>
            <a:lvl1pPr>
              <a:defRPr sz="24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hu-HU" dirty="0"/>
          </a:p>
        </p:txBody>
      </p:sp>
      <p:sp>
        <p:nvSpPr>
          <p:cNvPr id="7" name="Kép helye 2"/>
          <p:cNvSpPr>
            <a:spLocks noGrp="1"/>
          </p:cNvSpPr>
          <p:nvPr>
            <p:ph type="pic" idx="13"/>
          </p:nvPr>
        </p:nvSpPr>
        <p:spPr>
          <a:xfrm>
            <a:off x="7632171" y="1633102"/>
            <a:ext cx="4320480" cy="46910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a:t>Kép beszúrásához kattintson az ikonra</a:t>
            </a:r>
          </a:p>
        </p:txBody>
      </p:sp>
    </p:spTree>
    <p:extLst>
      <p:ext uri="{BB962C8B-B14F-4D97-AF65-F5344CB8AC3E}">
        <p14:creationId xmlns:p14="http://schemas.microsoft.com/office/powerpoint/2010/main" val="1396010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Tartalomrész képaláírással">
    <p:spTree>
      <p:nvGrpSpPr>
        <p:cNvPr id="1" name=""/>
        <p:cNvGrpSpPr/>
        <p:nvPr/>
      </p:nvGrpSpPr>
      <p:grpSpPr>
        <a:xfrm>
          <a:off x="0" y="0"/>
          <a:ext cx="0" cy="0"/>
          <a:chOff x="0" y="0"/>
          <a:chExt cx="0" cy="0"/>
        </a:xfrm>
      </p:grpSpPr>
      <p:sp>
        <p:nvSpPr>
          <p:cNvPr id="3" name="Tartalom helye 2"/>
          <p:cNvSpPr>
            <a:spLocks noGrp="1"/>
          </p:cNvSpPr>
          <p:nvPr>
            <p:ph idx="1"/>
          </p:nvPr>
        </p:nvSpPr>
        <p:spPr>
          <a:xfrm>
            <a:off x="4766733" y="1435101"/>
            <a:ext cx="6815667" cy="46910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hu-HU" dirty="0"/>
          </a:p>
        </p:txBody>
      </p:sp>
      <p:sp>
        <p:nvSpPr>
          <p:cNvPr id="4" name="Szöveg hely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átum helye 4"/>
          <p:cNvSpPr>
            <a:spLocks noGrp="1"/>
          </p:cNvSpPr>
          <p:nvPr>
            <p:ph type="dt" sz="half" idx="10"/>
          </p:nvPr>
        </p:nvSpPr>
        <p:spPr/>
        <p:txBody>
          <a:bodyPr/>
          <a:lstStyle/>
          <a:p>
            <a:fld id="{1449AA12-8195-4182-A7AC-2E7E59DFBDAF}" type="datetimeFigureOut">
              <a:rPr lang="en-US" smtClean="0"/>
              <a:pPr/>
              <a:t>10/3/2023</a:t>
            </a:fld>
            <a:endParaRPr lang="en-US"/>
          </a:p>
        </p:txBody>
      </p:sp>
      <p:sp>
        <p:nvSpPr>
          <p:cNvPr id="6" name="Élőláb helye 5"/>
          <p:cNvSpPr>
            <a:spLocks noGrp="1"/>
          </p:cNvSpPr>
          <p:nvPr>
            <p:ph type="ftr" sz="quarter" idx="11"/>
          </p:nvPr>
        </p:nvSpPr>
        <p:spPr/>
        <p:txBody>
          <a:bodyPr/>
          <a:lstStyle/>
          <a:p>
            <a:endParaRPr lang="en-US" dirty="0"/>
          </a:p>
        </p:txBody>
      </p:sp>
      <p:sp>
        <p:nvSpPr>
          <p:cNvPr id="7" name="Dia számának helye 6"/>
          <p:cNvSpPr>
            <a:spLocks noGrp="1"/>
          </p:cNvSpPr>
          <p:nvPr>
            <p:ph type="sldNum" sz="quarter" idx="12"/>
          </p:nvPr>
        </p:nvSpPr>
        <p:spPr/>
        <p:txBody>
          <a:bodyPr/>
          <a:lstStyle/>
          <a:p>
            <a:fld id="{14DFC975-2FD7-44A5-9E78-ECBA46156075}" type="slidenum">
              <a:rPr lang="en-US" smtClean="0"/>
              <a:pPr/>
              <a:t>‹#›</a:t>
            </a:fld>
            <a:endParaRPr lang="en-US"/>
          </a:p>
        </p:txBody>
      </p:sp>
      <p:sp>
        <p:nvSpPr>
          <p:cNvPr id="9" name="Cím 1"/>
          <p:cNvSpPr>
            <a:spLocks noGrp="1"/>
          </p:cNvSpPr>
          <p:nvPr>
            <p:ph type="title"/>
          </p:nvPr>
        </p:nvSpPr>
        <p:spPr>
          <a:xfrm>
            <a:off x="597319" y="44624"/>
            <a:ext cx="5882724" cy="864096"/>
          </a:xfrm>
        </p:spPr>
        <p:txBody>
          <a:bodyPr/>
          <a:lstStyle/>
          <a:p>
            <a:r>
              <a:rPr lang="hu-HU"/>
              <a:t>Mintacím szerkesztése</a:t>
            </a:r>
          </a:p>
        </p:txBody>
      </p:sp>
    </p:spTree>
    <p:extLst>
      <p:ext uri="{BB962C8B-B14F-4D97-AF65-F5344CB8AC3E}">
        <p14:creationId xmlns:p14="http://schemas.microsoft.com/office/powerpoint/2010/main" val="2662925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2389717" y="4800600"/>
            <a:ext cx="7315200" cy="566738"/>
          </a:xfrm>
        </p:spPr>
        <p:txBody>
          <a:bodyPr anchor="b"/>
          <a:lstStyle>
            <a:lvl1pPr algn="l">
              <a:defRPr sz="2000" b="1"/>
            </a:lvl1pPr>
          </a:lstStyle>
          <a:p>
            <a:r>
              <a:rPr lang="hu-HU"/>
              <a:t>Mintacím szerkesztése</a:t>
            </a:r>
          </a:p>
        </p:txBody>
      </p:sp>
      <p:sp>
        <p:nvSpPr>
          <p:cNvPr id="3" name="Kép hely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a:t>Kép beszúrásához kattintson az ikonra</a:t>
            </a:r>
          </a:p>
        </p:txBody>
      </p:sp>
      <p:sp>
        <p:nvSpPr>
          <p:cNvPr id="4" name="Szöveg hely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átum helye 4"/>
          <p:cNvSpPr>
            <a:spLocks noGrp="1"/>
          </p:cNvSpPr>
          <p:nvPr>
            <p:ph type="dt" sz="half" idx="10"/>
          </p:nvPr>
        </p:nvSpPr>
        <p:spPr/>
        <p:txBody>
          <a:bodyPr/>
          <a:lstStyle/>
          <a:p>
            <a:fld id="{1449AA12-8195-4182-A7AC-2E7E59DFBDAF}" type="datetimeFigureOut">
              <a:rPr lang="en-US" smtClean="0"/>
              <a:pPr/>
              <a:t>10/3/2023</a:t>
            </a:fld>
            <a:endParaRPr lang="en-US"/>
          </a:p>
        </p:txBody>
      </p:sp>
      <p:sp>
        <p:nvSpPr>
          <p:cNvPr id="6" name="Élőláb helye 5"/>
          <p:cNvSpPr>
            <a:spLocks noGrp="1"/>
          </p:cNvSpPr>
          <p:nvPr>
            <p:ph type="ftr" sz="quarter" idx="11"/>
          </p:nvPr>
        </p:nvSpPr>
        <p:spPr/>
        <p:txBody>
          <a:bodyPr/>
          <a:lstStyle/>
          <a:p>
            <a:endParaRPr lang="en-US" dirty="0"/>
          </a:p>
        </p:txBody>
      </p:sp>
      <p:sp>
        <p:nvSpPr>
          <p:cNvPr id="7" name="Dia számának helye 6"/>
          <p:cNvSpPr>
            <a:spLocks noGrp="1"/>
          </p:cNvSpPr>
          <p:nvPr>
            <p:ph type="sldNum" sz="quarter" idx="12"/>
          </p:nvPr>
        </p:nvSpPr>
        <p:spPr/>
        <p:txBody>
          <a:bodyPr/>
          <a:lstStyle/>
          <a:p>
            <a:fld id="{14DFC975-2FD7-44A5-9E78-ECBA46156075}" type="slidenum">
              <a:rPr lang="en-US" smtClean="0"/>
              <a:pPr/>
              <a:t>‹#›</a:t>
            </a:fld>
            <a:endParaRPr lang="en-US"/>
          </a:p>
        </p:txBody>
      </p:sp>
    </p:spTree>
    <p:extLst>
      <p:ext uri="{BB962C8B-B14F-4D97-AF65-F5344CB8AC3E}">
        <p14:creationId xmlns:p14="http://schemas.microsoft.com/office/powerpoint/2010/main" val="3189667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cSld name="Egyéni elrendezés">
    <p:spTree>
      <p:nvGrpSpPr>
        <p:cNvPr id="1" name=""/>
        <p:cNvGrpSpPr/>
        <p:nvPr/>
      </p:nvGrpSpPr>
      <p:grpSpPr>
        <a:xfrm>
          <a:off x="0" y="0"/>
          <a:ext cx="0" cy="0"/>
          <a:chOff x="0" y="0"/>
          <a:chExt cx="0" cy="0"/>
        </a:xfrm>
      </p:grpSpPr>
      <p:sp>
        <p:nvSpPr>
          <p:cNvPr id="14" name="Title 8"/>
          <p:cNvSpPr>
            <a:spLocks noGrp="1"/>
          </p:cNvSpPr>
          <p:nvPr>
            <p:ph type="title" hasCustomPrompt="1"/>
          </p:nvPr>
        </p:nvSpPr>
        <p:spPr>
          <a:xfrm>
            <a:off x="5994400" y="2286000"/>
            <a:ext cx="5892800" cy="1143000"/>
          </a:xfrm>
        </p:spPr>
        <p:txBody>
          <a:bodyPr anchor="t">
            <a:noAutofit/>
          </a:bodyPr>
          <a:lstStyle>
            <a:lvl1pPr algn="l">
              <a:defRPr sz="4400" b="1" cap="all" baseline="0">
                <a:solidFill>
                  <a:schemeClr val="bg1"/>
                </a:solidFill>
                <a:latin typeface="Arial"/>
                <a:cs typeface="Arial"/>
              </a:defRPr>
            </a:lvl1pPr>
          </a:lstStyle>
          <a:p>
            <a:r>
              <a:rPr lang="hu-HU" dirty="0"/>
              <a:t>Prezentáció Címe</a:t>
            </a:r>
            <a:endParaRPr lang="en-US" dirty="0"/>
          </a:p>
        </p:txBody>
      </p:sp>
      <p:sp>
        <p:nvSpPr>
          <p:cNvPr id="17" name="Text Placeholder 15"/>
          <p:cNvSpPr>
            <a:spLocks noGrp="1"/>
          </p:cNvSpPr>
          <p:nvPr>
            <p:ph type="body" sz="quarter" idx="10" hasCustomPrompt="1"/>
          </p:nvPr>
        </p:nvSpPr>
        <p:spPr>
          <a:xfrm>
            <a:off x="5994400" y="3886200"/>
            <a:ext cx="5791200" cy="914400"/>
          </a:xfrm>
        </p:spPr>
        <p:txBody>
          <a:bodyPr wrap="square" anchor="t"/>
          <a:lstStyle>
            <a:lvl1pPr marL="514350" indent="-514350" algn="l">
              <a:spcAft>
                <a:spcPts val="600"/>
              </a:spcAft>
              <a:buFontTx/>
              <a:buNone/>
              <a:defRPr cap="all" baseline="0">
                <a:solidFill>
                  <a:srgbClr val="FFFFFF"/>
                </a:solidFill>
                <a:latin typeface="Arial"/>
                <a:cs typeface="Arial"/>
              </a:defRPr>
            </a:lvl1pPr>
            <a:lvl2pPr>
              <a:buNone/>
              <a:defRPr/>
            </a:lvl2pPr>
          </a:lstStyle>
          <a:p>
            <a:pPr lvl="0"/>
            <a:r>
              <a:rPr lang="hu-HU" dirty="0"/>
              <a:t>Click to edit Alcím</a:t>
            </a:r>
          </a:p>
          <a:p>
            <a:pPr lvl="0"/>
            <a:endParaRPr lang="hu-HU" dirty="0"/>
          </a:p>
        </p:txBody>
      </p:sp>
    </p:spTree>
    <p:extLst>
      <p:ext uri="{BB962C8B-B14F-4D97-AF65-F5344CB8AC3E}">
        <p14:creationId xmlns:p14="http://schemas.microsoft.com/office/powerpoint/2010/main" val="1003331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Cím helye 1"/>
          <p:cNvSpPr>
            <a:spLocks noGrp="1"/>
          </p:cNvSpPr>
          <p:nvPr>
            <p:ph type="title"/>
          </p:nvPr>
        </p:nvSpPr>
        <p:spPr>
          <a:xfrm>
            <a:off x="597319" y="44624"/>
            <a:ext cx="5882724" cy="864096"/>
          </a:xfrm>
          <a:prstGeom prst="rect">
            <a:avLst/>
          </a:prstGeom>
        </p:spPr>
        <p:txBody>
          <a:bodyPr vert="horz" lIns="91440" tIns="45720" rIns="91440" bIns="45720" rtlCol="0" anchor="ctr">
            <a:normAutofit/>
          </a:bodyPr>
          <a:lstStyle/>
          <a:p>
            <a:r>
              <a:rPr lang="hu-HU" dirty="0"/>
              <a:t>Mintacím szerkesztése</a:t>
            </a:r>
          </a:p>
        </p:txBody>
      </p:sp>
      <p:sp>
        <p:nvSpPr>
          <p:cNvPr id="3" name="Szöveg helye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4" name="Dátum helye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49AA12-8195-4182-A7AC-2E7E59DFBDAF}" type="datetimeFigureOut">
              <a:rPr lang="en-US" smtClean="0"/>
              <a:pPr/>
              <a:t>10/3/2023</a:t>
            </a:fld>
            <a:endParaRPr lang="en-US"/>
          </a:p>
        </p:txBody>
      </p:sp>
      <p:sp>
        <p:nvSpPr>
          <p:cNvPr id="5" name="Élőláb helye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Dia számának helye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DFC975-2FD7-44A5-9E78-ECBA46156075}" type="slidenum">
              <a:rPr lang="en-US" smtClean="0"/>
              <a:pPr/>
              <a:t>‹#›</a:t>
            </a:fld>
            <a:endParaRPr lang="en-US"/>
          </a:p>
        </p:txBody>
      </p:sp>
    </p:spTree>
    <p:extLst>
      <p:ext uri="{BB962C8B-B14F-4D97-AF65-F5344CB8AC3E}">
        <p14:creationId xmlns:p14="http://schemas.microsoft.com/office/powerpoint/2010/main" val="340915222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Lst>
  <p:txStyles>
    <p:titleStyle>
      <a:lvl1pPr algn="l" defTabSz="914400" rtl="0" eaLnBrk="1" latinLnBrk="0" hangingPunct="1">
        <a:spcBef>
          <a:spcPct val="0"/>
        </a:spcBef>
        <a:buNone/>
        <a:defRPr sz="2400" b="1" kern="1200" cap="all" baseline="0">
          <a:solidFill>
            <a:schemeClr val="bg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a:stretch>
        </a:blipFill>
        <a:effectLst/>
      </p:bgPr>
    </p:bg>
    <p:spTree>
      <p:nvGrpSpPr>
        <p:cNvPr id="1" name=""/>
        <p:cNvGrpSpPr/>
        <p:nvPr/>
      </p:nvGrpSpPr>
      <p:grpSpPr>
        <a:xfrm>
          <a:off x="0" y="0"/>
          <a:ext cx="0" cy="0"/>
          <a:chOff x="0" y="0"/>
          <a:chExt cx="0" cy="0"/>
        </a:xfrm>
      </p:grpSpPr>
      <p:sp>
        <p:nvSpPr>
          <p:cNvPr id="4" name="Szövegdoboz 3">
            <a:extLst>
              <a:ext uri="{FF2B5EF4-FFF2-40B4-BE49-F238E27FC236}">
                <a16:creationId xmlns:a16="http://schemas.microsoft.com/office/drawing/2014/main" id="{397D26F2-D646-946F-11E0-AA0D475AADD4}"/>
              </a:ext>
            </a:extLst>
          </p:cNvPr>
          <p:cNvSpPr txBox="1"/>
          <p:nvPr/>
        </p:nvSpPr>
        <p:spPr>
          <a:xfrm>
            <a:off x="0" y="567104"/>
            <a:ext cx="12191999" cy="1384995"/>
          </a:xfrm>
          <a:prstGeom prst="rect">
            <a:avLst/>
          </a:prstGeom>
          <a:noFill/>
        </p:spPr>
        <p:txBody>
          <a:bodyPr wrap="square" rtlCol="0">
            <a:spAutoFit/>
          </a:bodyPr>
          <a:lstStyle/>
          <a:p>
            <a:pPr algn="ctr"/>
            <a:r>
              <a:rPr lang="hu-HU" sz="2800" b="1" dirty="0">
                <a:solidFill>
                  <a:schemeClr val="bg1"/>
                </a:solidFill>
                <a:latin typeface="Arial" panose="020B0604020202020204" pitchFamily="34" charset="0"/>
                <a:cs typeface="Arial" panose="020B0604020202020204" pitchFamily="34" charset="0"/>
              </a:rPr>
              <a:t>Az informatikai beszerzések központosítását támogató</a:t>
            </a:r>
          </a:p>
          <a:p>
            <a:pPr algn="ctr"/>
            <a:r>
              <a:rPr lang="hu-HU" sz="2800" b="1" dirty="0">
                <a:solidFill>
                  <a:schemeClr val="bg1"/>
                </a:solidFill>
                <a:latin typeface="Arial" panose="020B0604020202020204" pitchFamily="34" charset="0"/>
                <a:cs typeface="Arial" panose="020B0604020202020204" pitchFamily="34" charset="0"/>
              </a:rPr>
              <a:t>rendszer továbbfejlesztése, bővítése</a:t>
            </a:r>
          </a:p>
          <a:p>
            <a:pPr algn="ctr"/>
            <a:r>
              <a:rPr lang="hu-HU" sz="2800" b="1" dirty="0">
                <a:solidFill>
                  <a:schemeClr val="bg1"/>
                </a:solidFill>
                <a:latin typeface="Arial" panose="020B0604020202020204" pitchFamily="34" charset="0"/>
                <a:cs typeface="Arial" panose="020B0604020202020204" pitchFamily="34" charset="0"/>
              </a:rPr>
              <a:t>(Integrált DKÜ Portál Rendszer) című projekt</a:t>
            </a:r>
            <a:endParaRPr lang="hu-HU" sz="2800" dirty="0"/>
          </a:p>
        </p:txBody>
      </p:sp>
      <p:sp>
        <p:nvSpPr>
          <p:cNvPr id="5" name="Szövegdoboz 4">
            <a:extLst>
              <a:ext uri="{FF2B5EF4-FFF2-40B4-BE49-F238E27FC236}">
                <a16:creationId xmlns:a16="http://schemas.microsoft.com/office/drawing/2014/main" id="{79546AC5-4795-6734-446D-BF08426AEA68}"/>
              </a:ext>
            </a:extLst>
          </p:cNvPr>
          <p:cNvSpPr txBox="1"/>
          <p:nvPr/>
        </p:nvSpPr>
        <p:spPr>
          <a:xfrm>
            <a:off x="0" y="2035419"/>
            <a:ext cx="12191999" cy="923330"/>
          </a:xfrm>
          <a:prstGeom prst="rect">
            <a:avLst/>
          </a:prstGeom>
          <a:noFill/>
        </p:spPr>
        <p:txBody>
          <a:bodyPr wrap="square" rtlCol="0">
            <a:spAutoFit/>
          </a:bodyPr>
          <a:lstStyle/>
          <a:p>
            <a:pPr algn="ctr"/>
            <a:r>
              <a:rPr lang="hu-HU" altLang="hu-HU" sz="1800" b="1" dirty="0">
                <a:solidFill>
                  <a:schemeClr val="bg1"/>
                </a:solidFill>
                <a:latin typeface="Arial" panose="020B0604020202020204" pitchFamily="34" charset="0"/>
                <a:cs typeface="Arial" panose="020B0604020202020204" pitchFamily="34" charset="0"/>
              </a:rPr>
              <a:t>KÖFOP-1.0.0-VEKOP-15-2019-00057</a:t>
            </a:r>
          </a:p>
          <a:p>
            <a:pPr algn="ctr"/>
            <a:endParaRPr lang="hu-HU" b="1" dirty="0">
              <a:solidFill>
                <a:schemeClr val="bg1"/>
              </a:solidFill>
              <a:latin typeface="Arial" panose="020B0604020202020204" pitchFamily="34" charset="0"/>
              <a:cs typeface="Arial" panose="020B0604020202020204" pitchFamily="34" charset="0"/>
            </a:endParaRPr>
          </a:p>
          <a:p>
            <a:pPr algn="ctr"/>
            <a:r>
              <a:rPr lang="hu-HU" b="1" dirty="0">
                <a:solidFill>
                  <a:schemeClr val="bg1"/>
                </a:solidFill>
                <a:latin typeface="Arial" panose="020B0604020202020204" pitchFamily="34" charset="0"/>
                <a:cs typeface="Arial" panose="020B0604020202020204" pitchFamily="34" charset="0"/>
              </a:rPr>
              <a:t>Képzési anyag</a:t>
            </a:r>
          </a:p>
        </p:txBody>
      </p:sp>
    </p:spTree>
    <p:extLst>
      <p:ext uri="{BB962C8B-B14F-4D97-AF65-F5344CB8AC3E}">
        <p14:creationId xmlns:p14="http://schemas.microsoft.com/office/powerpoint/2010/main" val="31449966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4978A-0453-A563-8F07-0C647CA44008}"/>
              </a:ext>
            </a:extLst>
          </p:cNvPr>
          <p:cNvSpPr>
            <a:spLocks noGrp="1"/>
          </p:cNvSpPr>
          <p:nvPr>
            <p:ph type="title"/>
          </p:nvPr>
        </p:nvSpPr>
        <p:spPr>
          <a:xfrm>
            <a:off x="1587710" y="168644"/>
            <a:ext cx="9871653" cy="953988"/>
          </a:xfrm>
        </p:spPr>
        <p:txBody>
          <a:bodyPr>
            <a:noAutofit/>
          </a:bodyPr>
          <a:lstStyle/>
          <a:p>
            <a:pPr marL="0" indent="0" algn="ctr">
              <a:buNone/>
            </a:pPr>
            <a:r>
              <a:rPr lang="hu-HU" sz="2800" dirty="0">
                <a:latin typeface="Times New Roman" panose="02020603050405020304" pitchFamily="18" charset="0"/>
                <a:cs typeface="Times New Roman" panose="02020603050405020304" pitchFamily="18" charset="0"/>
              </a:rPr>
              <a:t>Beszerzési igény létrehozása / benyújtása</a:t>
            </a:r>
          </a:p>
        </p:txBody>
      </p:sp>
      <p:sp>
        <p:nvSpPr>
          <p:cNvPr id="3" name="Content Placeholder 2">
            <a:extLst>
              <a:ext uri="{FF2B5EF4-FFF2-40B4-BE49-F238E27FC236}">
                <a16:creationId xmlns:a16="http://schemas.microsoft.com/office/drawing/2014/main" id="{1E232179-C6F2-EC22-BF60-6920988C3D1B}"/>
              </a:ext>
            </a:extLst>
          </p:cNvPr>
          <p:cNvSpPr>
            <a:spLocks noGrp="1"/>
          </p:cNvSpPr>
          <p:nvPr>
            <p:ph idx="1"/>
          </p:nvPr>
        </p:nvSpPr>
        <p:spPr>
          <a:xfrm>
            <a:off x="1587710" y="1414220"/>
            <a:ext cx="9486690" cy="4671948"/>
          </a:xfrm>
        </p:spPr>
        <p:txBody>
          <a:bodyPr>
            <a:noAutofit/>
          </a:bodyPr>
          <a:lstStyle/>
          <a:p>
            <a:pPr marL="0" indent="0">
              <a:buNone/>
            </a:pPr>
            <a:r>
              <a:rPr lang="hu-HU" sz="1400" dirty="0">
                <a:latin typeface="+mn-lt"/>
                <a:cs typeface="Times New Roman" panose="02020603050405020304" pitchFamily="18" charset="0"/>
              </a:rPr>
              <a:t>Ha az adott évre van jóváhagyott terve az ÉSZ-</a:t>
            </a:r>
            <a:r>
              <a:rPr lang="hu-HU" sz="1400" dirty="0" err="1">
                <a:latin typeface="+mn-lt"/>
                <a:cs typeface="Times New Roman" panose="02020603050405020304" pitchFamily="18" charset="0"/>
              </a:rPr>
              <a:t>nek</a:t>
            </a:r>
            <a:r>
              <a:rPr lang="hu-HU" sz="1400" dirty="0">
                <a:latin typeface="+mn-lt"/>
                <a:cs typeface="Times New Roman" panose="02020603050405020304" pitchFamily="18" charset="0"/>
              </a:rPr>
              <a:t>, akkor az igények benyújtásának három módja van:</a:t>
            </a:r>
          </a:p>
          <a:p>
            <a:r>
              <a:rPr lang="hu-HU" sz="1400" dirty="0">
                <a:latin typeface="+mn-lt"/>
                <a:cs typeface="Times New Roman" panose="02020603050405020304" pitchFamily="18" charset="0"/>
              </a:rPr>
              <a:t>Tervsor módosítása nélküli: A terven létrehozott tervsor alapján történik az igény benyújtása, az adatai megegyeznek azokkal, és nem is módosíthatja. Ilyen esetben az igény adatlapon ki kell választani az adott tervsort, melyre hivatkozik az igény.</a:t>
            </a:r>
          </a:p>
          <a:p>
            <a:r>
              <a:rPr lang="hu-HU" sz="1400" dirty="0">
                <a:latin typeface="+mn-lt"/>
                <a:cs typeface="Times New Roman" panose="02020603050405020304" pitchFamily="18" charset="0"/>
              </a:rPr>
              <a:t>Tervsor módosításával: A terven létrehozott tervsor alapján, viszont meghatározott adatok módosíthatóak. Ilyen esetben az igény adatlapon ki kell választani az adott tervsort, melyre hivatkozik az igény.</a:t>
            </a:r>
          </a:p>
          <a:p>
            <a:r>
              <a:rPr lang="hu-HU" sz="1400" dirty="0">
                <a:latin typeface="+mn-lt"/>
                <a:cs typeface="Times New Roman" panose="02020603050405020304" pitchFamily="18" charset="0"/>
              </a:rPr>
              <a:t>Terven kívüli: A terven nem történt ilyen tervsor létrehozva, nem volt betervezve, így az igény adatait ki kell tölteni. Ha terven kívüli az igény, akkor lehet:</a:t>
            </a:r>
          </a:p>
          <a:p>
            <a:pPr lvl="1"/>
            <a:r>
              <a:rPr lang="hu-HU" sz="1400" dirty="0">
                <a:latin typeface="+mn-lt"/>
                <a:cs typeface="Times New Roman" panose="02020603050405020304" pitchFamily="18" charset="0"/>
              </a:rPr>
              <a:t>Üzemszerű</a:t>
            </a:r>
          </a:p>
          <a:p>
            <a:pPr lvl="1"/>
            <a:r>
              <a:rPr lang="hu-HU" sz="1400" dirty="0">
                <a:latin typeface="+mn-lt"/>
                <a:cs typeface="Times New Roman" panose="02020603050405020304" pitchFamily="18" charset="0"/>
              </a:rPr>
              <a:t>Rendkívüli</a:t>
            </a:r>
          </a:p>
          <a:p>
            <a:pPr marL="0" indent="0">
              <a:buNone/>
            </a:pPr>
            <a:r>
              <a:rPr lang="hu-HU" sz="1400" dirty="0">
                <a:latin typeface="+mn-lt"/>
                <a:cs typeface="Times New Roman" panose="02020603050405020304" pitchFamily="18" charset="0"/>
              </a:rPr>
              <a:t>Illetve attól függően, hogy az ÉSZ önként csatlakozó-e, más jóváhagyási folyamat került kialakításra.</a:t>
            </a:r>
          </a:p>
          <a:p>
            <a:pPr marL="0" indent="0">
              <a:buNone/>
            </a:pPr>
            <a:endParaRPr lang="hu-HU" sz="1400" dirty="0">
              <a:latin typeface="Times New Roman" panose="02020603050405020304" pitchFamily="18" charset="0"/>
              <a:cs typeface="Times New Roman" panose="02020603050405020304" pitchFamily="18" charset="0"/>
            </a:endParaRPr>
          </a:p>
          <a:p>
            <a:pPr marL="0" indent="0">
              <a:buNone/>
            </a:pPr>
            <a:endParaRPr lang="hu-H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0470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4978A-0453-A563-8F07-0C647CA44008}"/>
              </a:ext>
            </a:extLst>
          </p:cNvPr>
          <p:cNvSpPr>
            <a:spLocks noGrp="1"/>
          </p:cNvSpPr>
          <p:nvPr>
            <p:ph type="title"/>
          </p:nvPr>
        </p:nvSpPr>
        <p:spPr>
          <a:xfrm>
            <a:off x="1587710" y="329528"/>
            <a:ext cx="9871653" cy="761041"/>
          </a:xfrm>
        </p:spPr>
        <p:txBody>
          <a:bodyPr>
            <a:noAutofit/>
          </a:bodyPr>
          <a:lstStyle/>
          <a:p>
            <a:pPr marL="0" indent="0" algn="ctr">
              <a:buNone/>
            </a:pPr>
            <a:r>
              <a:rPr lang="hu-HU" sz="2800" dirty="0">
                <a:latin typeface="Times New Roman" panose="02020603050405020304" pitchFamily="18" charset="0"/>
                <a:cs typeface="Times New Roman" panose="02020603050405020304" pitchFamily="18" charset="0"/>
              </a:rPr>
              <a:t>Beszerzési igény létrehozása / benyújtása</a:t>
            </a:r>
          </a:p>
        </p:txBody>
      </p:sp>
      <p:sp>
        <p:nvSpPr>
          <p:cNvPr id="3" name="Content Placeholder 2">
            <a:extLst>
              <a:ext uri="{FF2B5EF4-FFF2-40B4-BE49-F238E27FC236}">
                <a16:creationId xmlns:a16="http://schemas.microsoft.com/office/drawing/2014/main" id="{1E232179-C6F2-EC22-BF60-6920988C3D1B}"/>
              </a:ext>
            </a:extLst>
          </p:cNvPr>
          <p:cNvSpPr>
            <a:spLocks noGrp="1"/>
          </p:cNvSpPr>
          <p:nvPr>
            <p:ph idx="1"/>
          </p:nvPr>
        </p:nvSpPr>
        <p:spPr>
          <a:xfrm>
            <a:off x="1587710" y="1514959"/>
            <a:ext cx="9486690" cy="5078788"/>
          </a:xfrm>
        </p:spPr>
        <p:txBody>
          <a:bodyPr>
            <a:noAutofit/>
          </a:bodyPr>
          <a:lstStyle/>
          <a:p>
            <a:pPr marL="0" indent="0">
              <a:buNone/>
            </a:pPr>
            <a:r>
              <a:rPr lang="hu-HU" sz="1400" dirty="0">
                <a:latin typeface="+mn-lt"/>
                <a:cs typeface="Times New Roman" panose="02020603050405020304" pitchFamily="18" charset="0"/>
              </a:rPr>
              <a:t>Ha az igény létrehozásra került, akkor az igény adatlapja jelenik meg. A következő lépés az igény tervsorának hozzáadása, melyet a tervsor fülön keresztül elérhető </a:t>
            </a:r>
            <a:r>
              <a:rPr lang="hu-HU" sz="1400" b="1" dirty="0">
                <a:latin typeface="+mn-lt"/>
                <a:cs typeface="Times New Roman" panose="02020603050405020304" pitchFamily="18" charset="0"/>
              </a:rPr>
              <a:t>tervsor hozzáadása </a:t>
            </a:r>
            <a:r>
              <a:rPr lang="hu-HU" sz="1400" dirty="0">
                <a:latin typeface="+mn-lt"/>
                <a:cs typeface="Times New Roman" panose="02020603050405020304" pitchFamily="18" charset="0"/>
              </a:rPr>
              <a:t>gomb hatására az igény tervsor adatlapjának adatait szükséges kitölteni.</a:t>
            </a:r>
            <a:br>
              <a:rPr lang="hu-HU" sz="1400" dirty="0">
                <a:latin typeface="+mn-lt"/>
                <a:cs typeface="Times New Roman" panose="02020603050405020304" pitchFamily="18" charset="0"/>
              </a:rPr>
            </a:br>
            <a:r>
              <a:rPr lang="hu-HU" sz="1400" dirty="0">
                <a:latin typeface="+mn-lt"/>
                <a:cs typeface="Times New Roman" panose="02020603050405020304" pitchFamily="18" charset="0"/>
              </a:rPr>
              <a:t>Adott igényhez csak egy tervsor tartozhat.</a:t>
            </a:r>
          </a:p>
          <a:p>
            <a:pPr marL="0" indent="0">
              <a:buNone/>
            </a:pPr>
            <a:r>
              <a:rPr lang="hu-HU" sz="1400" dirty="0">
                <a:latin typeface="+mn-lt"/>
                <a:cs typeface="Times New Roman" panose="02020603050405020304" pitchFamily="18" charset="0"/>
              </a:rPr>
              <a:t>Ha a tervsor adatainak kitöltése megtörtént, akkor adott tervsor megnyitásával megjelenik a tétel fül, ahol a </a:t>
            </a:r>
            <a:r>
              <a:rPr lang="hu-HU" sz="1400" b="1" dirty="0">
                <a:latin typeface="+mn-lt"/>
                <a:cs typeface="Times New Roman" panose="02020603050405020304" pitchFamily="18" charset="0"/>
              </a:rPr>
              <a:t>tétel hozzáadása </a:t>
            </a:r>
            <a:r>
              <a:rPr lang="hu-HU" sz="1400" dirty="0">
                <a:latin typeface="+mn-lt"/>
                <a:cs typeface="Times New Roman" panose="02020603050405020304" pitchFamily="18" charset="0"/>
              </a:rPr>
              <a:t>gomb segítségével adhatóak hozzá a tételek, melynek az adatlapját szükséges kitölteni.</a:t>
            </a:r>
            <a:br>
              <a:rPr lang="hu-HU" sz="1400" dirty="0">
                <a:latin typeface="+mn-lt"/>
                <a:cs typeface="Times New Roman" panose="02020603050405020304" pitchFamily="18" charset="0"/>
              </a:rPr>
            </a:br>
            <a:r>
              <a:rPr lang="hu-HU" sz="1400" dirty="0">
                <a:latin typeface="+mn-lt"/>
                <a:cs typeface="Times New Roman" panose="02020603050405020304" pitchFamily="18" charset="0"/>
              </a:rPr>
              <a:t>Adott tervsorhoz több tétel is tartozhat.</a:t>
            </a:r>
          </a:p>
          <a:p>
            <a:pPr marL="0" indent="0">
              <a:buNone/>
            </a:pPr>
            <a:r>
              <a:rPr lang="hu-HU" sz="1400" dirty="0">
                <a:latin typeface="+mn-lt"/>
                <a:cs typeface="Times New Roman" panose="02020603050405020304" pitchFamily="18" charset="0"/>
              </a:rPr>
              <a:t>Az igényhez, tervsorhoz és tételhez is tartozik visszajelzések és változásnapló fül. A tervhez és a tervsorhoz továbbá tartozik egy dokumentumok rész is.</a:t>
            </a:r>
          </a:p>
          <a:p>
            <a:pPr marL="0" indent="0">
              <a:buNone/>
            </a:pPr>
            <a:endParaRPr lang="hu-HU" sz="1400" b="1" dirty="0">
              <a:latin typeface="+mn-lt"/>
              <a:cs typeface="Times New Roman" panose="02020603050405020304" pitchFamily="18" charset="0"/>
            </a:endParaRPr>
          </a:p>
          <a:p>
            <a:pPr marL="0" indent="0">
              <a:buNone/>
            </a:pPr>
            <a:r>
              <a:rPr lang="hu-HU" sz="1400" b="1" dirty="0">
                <a:latin typeface="+mn-lt"/>
                <a:cs typeface="Times New Roman" panose="02020603050405020304" pitchFamily="18" charset="0"/>
              </a:rPr>
              <a:t>Visszajelzések</a:t>
            </a:r>
            <a:endParaRPr lang="hu-HU" sz="1400" dirty="0">
              <a:latin typeface="+mn-lt"/>
              <a:cs typeface="Times New Roman" panose="02020603050405020304" pitchFamily="18" charset="0"/>
            </a:endParaRPr>
          </a:p>
          <a:p>
            <a:pPr marL="0" indent="0">
              <a:buNone/>
            </a:pPr>
            <a:r>
              <a:rPr lang="hu-HU" sz="1400" dirty="0">
                <a:latin typeface="+mn-lt"/>
                <a:cs typeface="Times New Roman" panose="02020603050405020304" pitchFamily="18" charset="0"/>
              </a:rPr>
              <a:t>Amikor a terv benyújtott státuszba kerül, a terv ellenőrzési folyamata alatt az résztvevő szereplők ezen keresztül képesek egymásnak megjegyzéseket tenni. A pontos funkció az ellenőrzési résznél kerül kifejtésre.</a:t>
            </a:r>
          </a:p>
          <a:p>
            <a:pPr marL="0" indent="0">
              <a:buNone/>
            </a:pPr>
            <a:endParaRPr lang="hu-HU" sz="1400" b="1" dirty="0">
              <a:latin typeface="+mn-lt"/>
              <a:cs typeface="Times New Roman" panose="02020603050405020304" pitchFamily="18" charset="0"/>
            </a:endParaRPr>
          </a:p>
          <a:p>
            <a:pPr marL="0" indent="0">
              <a:buNone/>
            </a:pPr>
            <a:r>
              <a:rPr lang="hu-HU" sz="1400" b="1" dirty="0">
                <a:latin typeface="+mn-lt"/>
                <a:cs typeface="Times New Roman" panose="02020603050405020304" pitchFamily="18" charset="0"/>
              </a:rPr>
              <a:t>Változásnapló</a:t>
            </a:r>
          </a:p>
          <a:p>
            <a:pPr marL="0" indent="0">
              <a:buNone/>
            </a:pPr>
            <a:r>
              <a:rPr lang="hu-HU" sz="1400" dirty="0">
                <a:latin typeface="+mn-lt"/>
                <a:cs typeface="Times New Roman" panose="02020603050405020304" pitchFamily="18" charset="0"/>
              </a:rPr>
              <a:t>Az adatlap mezőin végzett módosításokat tárolja historikusan. A felhasználó számára látható ki végezte a módosítást, mely mezőn és mi volt az eredeti érték és mire változott érték.</a:t>
            </a:r>
          </a:p>
          <a:p>
            <a:pPr marL="0" indent="0">
              <a:buNone/>
            </a:pPr>
            <a:endParaRPr lang="hu-HU" sz="1400" b="1" dirty="0">
              <a:latin typeface="+mn-lt"/>
              <a:cs typeface="Times New Roman" panose="02020603050405020304" pitchFamily="18" charset="0"/>
            </a:endParaRPr>
          </a:p>
          <a:p>
            <a:pPr marL="0" indent="0">
              <a:buNone/>
            </a:pPr>
            <a:r>
              <a:rPr lang="hu-HU" sz="1400" b="1" dirty="0">
                <a:latin typeface="+mn-lt"/>
                <a:cs typeface="Times New Roman" panose="02020603050405020304" pitchFamily="18" charset="0"/>
              </a:rPr>
              <a:t>Dokumentumok</a:t>
            </a:r>
          </a:p>
          <a:p>
            <a:pPr marL="0" indent="0">
              <a:buNone/>
            </a:pPr>
            <a:r>
              <a:rPr lang="hu-HU" sz="1400" dirty="0">
                <a:latin typeface="+mn-lt"/>
                <a:cs typeface="Times New Roman" panose="02020603050405020304" pitchFamily="18" charset="0"/>
              </a:rPr>
              <a:t>Az adott tervhez, tervsorhoz tartozó releváns dokumentumok kerülnek megjelenítésre. Intézményi és hivatali oldalról is tölthető fel dokumentum. Az ÉSZ számára kötelező dokumentum feltöltések is meghatározásra kerültek, melyek nélkül a terv nem nyújtható be.</a:t>
            </a:r>
          </a:p>
          <a:p>
            <a:pPr marL="0" indent="0">
              <a:buNone/>
            </a:pPr>
            <a:endParaRPr lang="hu-HU" sz="1400" dirty="0">
              <a:latin typeface="Times New Roman" panose="02020603050405020304" pitchFamily="18" charset="0"/>
              <a:cs typeface="Times New Roman" panose="02020603050405020304" pitchFamily="18" charset="0"/>
            </a:endParaRPr>
          </a:p>
          <a:p>
            <a:pPr marL="0" indent="0">
              <a:buNone/>
            </a:pPr>
            <a:endParaRPr lang="hu-H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3865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4978A-0453-A563-8F07-0C647CA44008}"/>
              </a:ext>
            </a:extLst>
          </p:cNvPr>
          <p:cNvSpPr>
            <a:spLocks noGrp="1"/>
          </p:cNvSpPr>
          <p:nvPr>
            <p:ph type="title"/>
          </p:nvPr>
        </p:nvSpPr>
        <p:spPr>
          <a:xfrm>
            <a:off x="1587710" y="329528"/>
            <a:ext cx="9871653" cy="761041"/>
          </a:xfrm>
        </p:spPr>
        <p:txBody>
          <a:bodyPr>
            <a:noAutofit/>
          </a:bodyPr>
          <a:lstStyle/>
          <a:p>
            <a:pPr marL="0" indent="0" algn="ctr">
              <a:buNone/>
            </a:pPr>
            <a:r>
              <a:rPr lang="hu-HU" sz="2800" dirty="0">
                <a:latin typeface="Times New Roman" panose="02020603050405020304" pitchFamily="18" charset="0"/>
                <a:cs typeface="Times New Roman" panose="02020603050405020304" pitchFamily="18" charset="0"/>
              </a:rPr>
              <a:t>Beszerzési igény létrehozása / benyújtása</a:t>
            </a:r>
          </a:p>
        </p:txBody>
      </p:sp>
      <p:sp>
        <p:nvSpPr>
          <p:cNvPr id="3" name="Content Placeholder 2">
            <a:extLst>
              <a:ext uri="{FF2B5EF4-FFF2-40B4-BE49-F238E27FC236}">
                <a16:creationId xmlns:a16="http://schemas.microsoft.com/office/drawing/2014/main" id="{1E232179-C6F2-EC22-BF60-6920988C3D1B}"/>
              </a:ext>
            </a:extLst>
          </p:cNvPr>
          <p:cNvSpPr>
            <a:spLocks noGrp="1"/>
          </p:cNvSpPr>
          <p:nvPr>
            <p:ph idx="1"/>
          </p:nvPr>
        </p:nvSpPr>
        <p:spPr>
          <a:xfrm>
            <a:off x="1587710" y="1418095"/>
            <a:ext cx="9486690" cy="5175652"/>
          </a:xfrm>
        </p:spPr>
        <p:txBody>
          <a:bodyPr>
            <a:noAutofit/>
          </a:bodyPr>
          <a:lstStyle/>
          <a:p>
            <a:pPr marL="0" indent="0">
              <a:buNone/>
            </a:pPr>
            <a:r>
              <a:rPr lang="hu-HU" sz="1400" b="1" dirty="0">
                <a:latin typeface="+mn-lt"/>
                <a:cs typeface="Times New Roman" panose="02020603050405020304" pitchFamily="18" charset="0"/>
              </a:rPr>
              <a:t>ÁEF</a:t>
            </a:r>
          </a:p>
          <a:p>
            <a:pPr marL="0" indent="0">
              <a:buNone/>
            </a:pPr>
            <a:r>
              <a:rPr lang="hu-HU" sz="1400" dirty="0">
                <a:latin typeface="+mn-lt"/>
                <a:cs typeface="Times New Roman" panose="02020603050405020304" pitchFamily="18" charset="0"/>
              </a:rPr>
              <a:t>Az igény esetén külön fülön megjelenik az általános eljárási feltételeket tartalmazó dokumentum, mely letölthető. Ha megtekintette, akkor az igény benyújtásához szükséges, hogy a feltételek elfogadásra kerüljenek, melyet egy jelölődoboz segítségével tehet meg.</a:t>
            </a:r>
          </a:p>
          <a:p>
            <a:pPr marL="0" indent="0">
              <a:buNone/>
            </a:pPr>
            <a:endParaRPr lang="hu-HU" sz="1400" b="1" dirty="0">
              <a:latin typeface="+mn-lt"/>
              <a:cs typeface="Times New Roman" panose="02020603050405020304" pitchFamily="18" charset="0"/>
            </a:endParaRPr>
          </a:p>
          <a:p>
            <a:pPr marL="0" indent="0">
              <a:buNone/>
            </a:pPr>
            <a:r>
              <a:rPr lang="hu-HU" sz="1400" b="1" dirty="0">
                <a:latin typeface="+mn-lt"/>
                <a:cs typeface="Times New Roman" panose="02020603050405020304" pitchFamily="18" charset="0"/>
              </a:rPr>
              <a:t>EPK nyilatkozat</a:t>
            </a:r>
          </a:p>
          <a:p>
            <a:pPr marL="0" indent="0" algn="l" rtl="0" fontAlgn="base">
              <a:buNone/>
            </a:pPr>
            <a:r>
              <a:rPr lang="hu-HU" sz="1400" dirty="0">
                <a:latin typeface="+mn-lt"/>
                <a:cs typeface="Times New Roman" panose="02020603050405020304" pitchFamily="18" charset="0"/>
              </a:rPr>
              <a:t>Nyilatkozat, mely három lehetőségből áll (adott szöveg: „Az informatikai beszerzési igény az egyajánlatos közbeszerzések számának csökkentését szolgáló intézkedésekről szóló 63/2022. (II. 28.) Korm. rendelet (a továbbiakban: Korm. rendelet) szerinti, kötelezően lefolytatandó előzetes piaci konzultációval – az igény benyújtásakor rendelkezésre álló információk alapján” </a:t>
            </a:r>
          </a:p>
          <a:p>
            <a:pPr algn="l" rtl="0" fontAlgn="base">
              <a:buFont typeface="Arial" panose="020B0604020202020204" pitchFamily="34" charset="0"/>
              <a:buChar char="•"/>
            </a:pPr>
            <a:r>
              <a:rPr lang="hu-HU" sz="1400" dirty="0">
                <a:latin typeface="+mn-lt"/>
                <a:cs typeface="Times New Roman" panose="02020603050405020304" pitchFamily="18" charset="0"/>
              </a:rPr>
              <a:t>érintett, a beszerzési igény tárgya miatt (Korm. rendelet 1. § (1) bekezdés) </a:t>
            </a:r>
          </a:p>
          <a:p>
            <a:pPr algn="l" rtl="0" fontAlgn="base">
              <a:buFont typeface="Arial" panose="020B0604020202020204" pitchFamily="34" charset="0"/>
              <a:buChar char="•"/>
            </a:pPr>
            <a:r>
              <a:rPr lang="hu-HU" sz="1400" dirty="0">
                <a:latin typeface="+mn-lt"/>
                <a:cs typeface="Times New Roman" panose="02020603050405020304" pitchFamily="18" charset="0"/>
              </a:rPr>
              <a:t>érintett, az érintett szervezet jogállása miatt (Korm. rendelet 1. § (2) bekezdés) </a:t>
            </a:r>
          </a:p>
          <a:p>
            <a:pPr algn="l" rtl="0" fontAlgn="base">
              <a:buFont typeface="Arial" panose="020B0604020202020204" pitchFamily="34" charset="0"/>
              <a:buChar char="•"/>
            </a:pPr>
            <a:r>
              <a:rPr lang="hu-HU" sz="1400" dirty="0">
                <a:latin typeface="+mn-lt"/>
                <a:cs typeface="Times New Roman" panose="02020603050405020304" pitchFamily="18" charset="0"/>
              </a:rPr>
              <a:t>nem érintett </a:t>
            </a:r>
          </a:p>
          <a:p>
            <a:pPr marL="0" indent="0">
              <a:buNone/>
            </a:pPr>
            <a:endParaRPr lang="hu-HU" sz="1400" dirty="0">
              <a:latin typeface="+mn-lt"/>
              <a:cs typeface="Times New Roman" panose="02020603050405020304" pitchFamily="18" charset="0"/>
            </a:endParaRPr>
          </a:p>
          <a:p>
            <a:pPr marL="0" indent="0">
              <a:buNone/>
            </a:pPr>
            <a:r>
              <a:rPr lang="hu-HU" sz="1400" dirty="0">
                <a:latin typeface="+mn-lt"/>
                <a:cs typeface="Times New Roman" panose="02020603050405020304" pitchFamily="18" charset="0"/>
              </a:rPr>
              <a:t>Az EPK nyilatkozat kitöltése is kötelező az igény benyújtás előfeltétele.</a:t>
            </a:r>
          </a:p>
          <a:p>
            <a:pPr marL="0" indent="0">
              <a:buNone/>
            </a:pPr>
            <a:r>
              <a:rPr lang="hu-HU" sz="1400" dirty="0">
                <a:latin typeface="+mn-lt"/>
                <a:cs typeface="Times New Roman" panose="02020603050405020304" pitchFamily="18" charset="0"/>
              </a:rPr>
              <a:t>Amint az adatok kitöltése megtörtént, az igény benyújtásra kész.</a:t>
            </a:r>
          </a:p>
          <a:p>
            <a:pPr marL="0" indent="0">
              <a:buNone/>
            </a:pPr>
            <a:r>
              <a:rPr lang="hu-HU" sz="1400" dirty="0">
                <a:latin typeface="+mn-lt"/>
                <a:cs typeface="Times New Roman" panose="02020603050405020304" pitchFamily="18" charset="0"/>
              </a:rPr>
              <a:t>A benyújtás után az igény ellenőrzési folyamata következik a hivatali oldal részéről.</a:t>
            </a:r>
          </a:p>
        </p:txBody>
      </p:sp>
    </p:spTree>
    <p:extLst>
      <p:ext uri="{BB962C8B-B14F-4D97-AF65-F5344CB8AC3E}">
        <p14:creationId xmlns:p14="http://schemas.microsoft.com/office/powerpoint/2010/main" val="446562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4978A-0453-A563-8F07-0C647CA44008}"/>
              </a:ext>
            </a:extLst>
          </p:cNvPr>
          <p:cNvSpPr>
            <a:spLocks noGrp="1"/>
          </p:cNvSpPr>
          <p:nvPr>
            <p:ph type="title"/>
          </p:nvPr>
        </p:nvSpPr>
        <p:spPr>
          <a:xfrm>
            <a:off x="1587710" y="329528"/>
            <a:ext cx="9871653" cy="761041"/>
          </a:xfrm>
        </p:spPr>
        <p:txBody>
          <a:bodyPr>
            <a:noAutofit/>
          </a:bodyPr>
          <a:lstStyle/>
          <a:p>
            <a:pPr marL="0" indent="0" algn="ctr">
              <a:buNone/>
            </a:pPr>
            <a:r>
              <a:rPr lang="hu-HU" sz="2800" dirty="0">
                <a:latin typeface="Times New Roman" panose="02020603050405020304" pitchFamily="18" charset="0"/>
                <a:cs typeface="Times New Roman" panose="02020603050405020304" pitchFamily="18" charset="0"/>
              </a:rPr>
              <a:t>Beszerzési és fejlesztési terv ellenőrzése</a:t>
            </a:r>
          </a:p>
        </p:txBody>
      </p:sp>
      <p:sp>
        <p:nvSpPr>
          <p:cNvPr id="3" name="Content Placeholder 2">
            <a:extLst>
              <a:ext uri="{FF2B5EF4-FFF2-40B4-BE49-F238E27FC236}">
                <a16:creationId xmlns:a16="http://schemas.microsoft.com/office/drawing/2014/main" id="{1E232179-C6F2-EC22-BF60-6920988C3D1B}"/>
              </a:ext>
            </a:extLst>
          </p:cNvPr>
          <p:cNvSpPr>
            <a:spLocks noGrp="1"/>
          </p:cNvSpPr>
          <p:nvPr>
            <p:ph idx="1"/>
          </p:nvPr>
        </p:nvSpPr>
        <p:spPr>
          <a:xfrm>
            <a:off x="1587710" y="1394847"/>
            <a:ext cx="9486690" cy="5198900"/>
          </a:xfrm>
        </p:spPr>
        <p:txBody>
          <a:bodyPr>
            <a:noAutofit/>
          </a:bodyPr>
          <a:lstStyle/>
          <a:p>
            <a:pPr marL="0" indent="0">
              <a:buNone/>
            </a:pPr>
            <a:r>
              <a:rPr lang="hu-HU" sz="1400" b="1" dirty="0">
                <a:latin typeface="+mn-lt"/>
                <a:cs typeface="Times New Roman" panose="02020603050405020304" pitchFamily="18" charset="0"/>
              </a:rPr>
              <a:t>Hivatali oldal leírása</a:t>
            </a:r>
          </a:p>
          <a:p>
            <a:pPr marL="0" indent="0">
              <a:buNone/>
            </a:pPr>
            <a:r>
              <a:rPr lang="hu-HU" sz="1400" dirty="0">
                <a:latin typeface="+mn-lt"/>
                <a:cs typeface="Times New Roman" panose="02020603050405020304" pitchFamily="18" charset="0"/>
              </a:rPr>
              <a:t>A terv benyújtását követően a terv ellenőrzése történik. A terv típusaitól függően két külön folyamat van:</a:t>
            </a:r>
          </a:p>
          <a:p>
            <a:r>
              <a:rPr lang="hu-HU" sz="1400" b="1" dirty="0">
                <a:latin typeface="+mn-lt"/>
                <a:cs typeface="Times New Roman" panose="02020603050405020304" pitchFamily="18" charset="0"/>
              </a:rPr>
              <a:t>Nullás terv folyamata:</a:t>
            </a:r>
            <a:r>
              <a:rPr lang="hu-HU" sz="1400" dirty="0">
                <a:latin typeface="+mn-lt"/>
                <a:cs typeface="Times New Roman" panose="02020603050405020304" pitchFamily="18" charset="0"/>
              </a:rPr>
              <a:t> mely nem tartalmaz tervsorokat.</a:t>
            </a:r>
            <a:endParaRPr lang="hu-HU" sz="1400" b="1" dirty="0">
              <a:latin typeface="+mn-lt"/>
              <a:cs typeface="Times New Roman" panose="02020603050405020304" pitchFamily="18" charset="0"/>
            </a:endParaRPr>
          </a:p>
          <a:p>
            <a:r>
              <a:rPr lang="hu-HU" sz="1400" b="1" dirty="0">
                <a:latin typeface="+mn-lt"/>
                <a:cs typeface="Times New Roman" panose="02020603050405020304" pitchFamily="18" charset="0"/>
              </a:rPr>
              <a:t>Beszerzési és fejlesztési terv: </a:t>
            </a:r>
            <a:r>
              <a:rPr lang="hu-HU" sz="1400" dirty="0">
                <a:latin typeface="+mn-lt"/>
                <a:cs typeface="Times New Roman" panose="02020603050405020304" pitchFamily="18" charset="0"/>
              </a:rPr>
              <a:t>mely tartalmaz tervsorokat.</a:t>
            </a:r>
          </a:p>
          <a:p>
            <a:pPr marL="0" indent="0">
              <a:buNone/>
            </a:pPr>
            <a:r>
              <a:rPr lang="hu-HU" sz="1400" dirty="0">
                <a:latin typeface="+mn-lt"/>
                <a:cs typeface="Times New Roman" panose="02020603050405020304" pitchFamily="18" charset="0"/>
              </a:rPr>
              <a:t>A terveket az intézményhez hasonlóan egy kereső illetve a nyitólapot megnyitva egy státusz szerint rendezett találati listából nyithatja meg, illetve a keletkező feladatokat a feladatkosárból érheti el.</a:t>
            </a:r>
          </a:p>
          <a:p>
            <a:pPr marL="0" indent="0">
              <a:buNone/>
            </a:pPr>
            <a:endParaRPr lang="hu-HU" sz="1400" b="1" dirty="0">
              <a:latin typeface="+mn-lt"/>
              <a:cs typeface="Times New Roman" panose="02020603050405020304" pitchFamily="18" charset="0"/>
            </a:endParaRPr>
          </a:p>
          <a:p>
            <a:pPr marL="0" indent="0">
              <a:buNone/>
            </a:pPr>
            <a:r>
              <a:rPr lang="hu-HU" sz="1400" b="1" dirty="0">
                <a:latin typeface="+mn-lt"/>
                <a:cs typeface="Times New Roman" panose="02020603050405020304" pitchFamily="18" charset="0"/>
              </a:rPr>
              <a:t>Feladatkosár</a:t>
            </a:r>
          </a:p>
          <a:p>
            <a:pPr marL="0" indent="0">
              <a:buNone/>
            </a:pPr>
            <a:r>
              <a:rPr lang="hu-HU" sz="1400" dirty="0">
                <a:latin typeface="+mn-lt"/>
                <a:cs typeface="Times New Roman" panose="02020603050405020304" pitchFamily="18" charset="0"/>
              </a:rPr>
              <a:t>Jogosultságtól függően az adott felhasználó számára a feladatkosárban jelennek meg az igény vagy terv ellenőrzéshez kapcsolódó feladatok listája. A jóváhagyói jogosultsággal rendelkező személy más a hivatali ügyintézők feladatkosarát is megtekinthetik.</a:t>
            </a:r>
          </a:p>
          <a:p>
            <a:pPr marL="0" indent="0">
              <a:buNone/>
            </a:pPr>
            <a:r>
              <a:rPr lang="hu-HU" sz="1400" dirty="0">
                <a:latin typeface="+mn-lt"/>
                <a:cs typeface="Times New Roman" panose="02020603050405020304" pitchFamily="18" charset="0"/>
              </a:rPr>
              <a:t>Adott feladat megnyitásával megjelenik a terv vagy igény adatlapja, illetve a hozzá tartozó egységek mint pl. tervsor, tétel, változásnapló, visszajelzések, dokumentumok.</a:t>
            </a:r>
          </a:p>
          <a:p>
            <a:pPr marL="0" indent="0">
              <a:buNone/>
            </a:pPr>
            <a:r>
              <a:rPr lang="hu-HU" sz="1400" dirty="0">
                <a:latin typeface="+mn-lt"/>
                <a:cs typeface="Times New Roman" panose="02020603050405020304" pitchFamily="18" charset="0"/>
              </a:rPr>
              <a:t>Az egyes feladatok elvégzésével lép tovább a folyamat.</a:t>
            </a:r>
          </a:p>
          <a:p>
            <a:pPr marL="0" indent="0">
              <a:buNone/>
            </a:pPr>
            <a:r>
              <a:rPr lang="hu-HU" sz="1400" dirty="0">
                <a:latin typeface="+mn-lt"/>
                <a:cs typeface="Times New Roman" panose="02020603050405020304" pitchFamily="18" charset="0"/>
              </a:rPr>
              <a:t>Az egyes szereplők döntései megjelennek az ellenőrzés során az adatlap mezői alatt, így látható, hogy mely szereplők milyen döntést hoztak.</a:t>
            </a:r>
          </a:p>
          <a:p>
            <a:pPr marL="0" indent="0">
              <a:buNone/>
            </a:pPr>
            <a:r>
              <a:rPr lang="hu-HU" sz="1400" dirty="0">
                <a:latin typeface="+mn-lt"/>
                <a:cs typeface="Times New Roman" panose="02020603050405020304" pitchFamily="18" charset="0"/>
              </a:rPr>
              <a:t>A végső jóváhagyás után, a rendszer egy tanúsítványt generál a döntés tartalmával, melyről az ÉSZ értesítést kap.</a:t>
            </a:r>
          </a:p>
        </p:txBody>
      </p:sp>
    </p:spTree>
    <p:extLst>
      <p:ext uri="{BB962C8B-B14F-4D97-AF65-F5344CB8AC3E}">
        <p14:creationId xmlns:p14="http://schemas.microsoft.com/office/powerpoint/2010/main" val="3103245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4978A-0453-A563-8F07-0C647CA44008}"/>
              </a:ext>
            </a:extLst>
          </p:cNvPr>
          <p:cNvSpPr>
            <a:spLocks noGrp="1"/>
          </p:cNvSpPr>
          <p:nvPr>
            <p:ph type="title"/>
          </p:nvPr>
        </p:nvSpPr>
        <p:spPr>
          <a:xfrm>
            <a:off x="1587710" y="485863"/>
            <a:ext cx="9871653" cy="509371"/>
          </a:xfrm>
        </p:spPr>
        <p:txBody>
          <a:bodyPr>
            <a:noAutofit/>
          </a:bodyPr>
          <a:lstStyle/>
          <a:p>
            <a:pPr marL="0" indent="0" algn="ctr">
              <a:buNone/>
            </a:pPr>
            <a:r>
              <a:rPr lang="hu-HU" sz="2800" dirty="0">
                <a:latin typeface="Times New Roman" panose="02020603050405020304" pitchFamily="18" charset="0"/>
                <a:cs typeface="Times New Roman" panose="02020603050405020304" pitchFamily="18" charset="0"/>
              </a:rPr>
              <a:t>Beszerzési igény ellenőrzése</a:t>
            </a:r>
          </a:p>
        </p:txBody>
      </p:sp>
      <p:sp>
        <p:nvSpPr>
          <p:cNvPr id="3" name="Content Placeholder 2">
            <a:extLst>
              <a:ext uri="{FF2B5EF4-FFF2-40B4-BE49-F238E27FC236}">
                <a16:creationId xmlns:a16="http://schemas.microsoft.com/office/drawing/2014/main" id="{1E232179-C6F2-EC22-BF60-6920988C3D1B}"/>
              </a:ext>
            </a:extLst>
          </p:cNvPr>
          <p:cNvSpPr>
            <a:spLocks noGrp="1"/>
          </p:cNvSpPr>
          <p:nvPr>
            <p:ph idx="1"/>
          </p:nvPr>
        </p:nvSpPr>
        <p:spPr>
          <a:xfrm>
            <a:off x="1587710" y="1456841"/>
            <a:ext cx="9486690" cy="5401159"/>
          </a:xfrm>
        </p:spPr>
        <p:txBody>
          <a:bodyPr>
            <a:noAutofit/>
          </a:bodyPr>
          <a:lstStyle/>
          <a:p>
            <a:pPr marL="0" indent="0">
              <a:buNone/>
            </a:pPr>
            <a:r>
              <a:rPr lang="hu-HU" sz="1400" b="1" dirty="0">
                <a:latin typeface="+mn-lt"/>
                <a:cs typeface="Times New Roman" panose="02020603050405020304" pitchFamily="18" charset="0"/>
              </a:rPr>
              <a:t>Hivatali oldal leírása</a:t>
            </a:r>
          </a:p>
          <a:p>
            <a:pPr marL="0" indent="0">
              <a:buNone/>
            </a:pPr>
            <a:r>
              <a:rPr lang="hu-HU" sz="1400" dirty="0">
                <a:latin typeface="+mn-lt"/>
                <a:cs typeface="Times New Roman" panose="02020603050405020304" pitchFamily="18" charset="0"/>
              </a:rPr>
              <a:t>Az igény benyújtását követően az igény ellenőrzése történik. Az igény értékhatártól függően külön folyamatok kerültek kialakításra:</a:t>
            </a:r>
          </a:p>
          <a:p>
            <a:r>
              <a:rPr lang="hu-HU" sz="1400" b="1" dirty="0">
                <a:latin typeface="+mn-lt"/>
                <a:cs typeface="Times New Roman" panose="02020603050405020304" pitchFamily="18" charset="0"/>
              </a:rPr>
              <a:t>Önként csatlakozó ÉSZ-ek igényei.</a:t>
            </a:r>
          </a:p>
          <a:p>
            <a:r>
              <a:rPr lang="hu-HU" sz="1400" b="1" dirty="0">
                <a:latin typeface="+mn-lt"/>
                <a:cs typeface="Times New Roman" panose="02020603050405020304" pitchFamily="18" charset="0"/>
              </a:rPr>
              <a:t>15M alatti igények.</a:t>
            </a:r>
          </a:p>
          <a:p>
            <a:r>
              <a:rPr lang="hu-HU" sz="1400" b="1" dirty="0">
                <a:latin typeface="+mn-lt"/>
                <a:cs typeface="Times New Roman" panose="02020603050405020304" pitchFamily="18" charset="0"/>
              </a:rPr>
              <a:t>15M-250M közötti igények.</a:t>
            </a:r>
          </a:p>
          <a:p>
            <a:r>
              <a:rPr lang="hu-HU" sz="1400" b="1" dirty="0">
                <a:latin typeface="+mn-lt"/>
                <a:cs typeface="Times New Roman" panose="02020603050405020304" pitchFamily="18" charset="0"/>
              </a:rPr>
              <a:t>250M+ igények.</a:t>
            </a:r>
            <a:endParaRPr lang="hu-HU" sz="1400" dirty="0">
              <a:latin typeface="+mn-lt"/>
              <a:cs typeface="Times New Roman" panose="02020603050405020304" pitchFamily="18" charset="0"/>
            </a:endParaRPr>
          </a:p>
          <a:p>
            <a:pPr marL="0" indent="0">
              <a:buNone/>
            </a:pPr>
            <a:r>
              <a:rPr lang="hu-HU" sz="1400" dirty="0">
                <a:latin typeface="+mn-lt"/>
                <a:cs typeface="Times New Roman" panose="02020603050405020304" pitchFamily="18" charset="0"/>
              </a:rPr>
              <a:t>Az igényeket az intézményhez hasonlóan egy kereső illetve a nyitólapot megnyitva egy státusz szerint rendezett találati listából nyithatja meg, illetve a keletkező feladatokat a feladatkosárból érheti el.</a:t>
            </a:r>
          </a:p>
          <a:p>
            <a:pPr marL="0" indent="0">
              <a:buNone/>
            </a:pPr>
            <a:endParaRPr lang="hu-HU" sz="1400" b="1" dirty="0">
              <a:latin typeface="+mn-lt"/>
              <a:cs typeface="Times New Roman" panose="02020603050405020304" pitchFamily="18" charset="0"/>
            </a:endParaRPr>
          </a:p>
          <a:p>
            <a:pPr marL="0" indent="0">
              <a:buNone/>
            </a:pPr>
            <a:r>
              <a:rPr lang="hu-HU" sz="1400" b="1" dirty="0">
                <a:latin typeface="+mn-lt"/>
                <a:cs typeface="Times New Roman" panose="02020603050405020304" pitchFamily="18" charset="0"/>
              </a:rPr>
              <a:t>Feladatkosár</a:t>
            </a:r>
          </a:p>
          <a:p>
            <a:pPr marL="0" indent="0">
              <a:buNone/>
            </a:pPr>
            <a:r>
              <a:rPr lang="hu-HU" sz="1400" dirty="0">
                <a:latin typeface="+mn-lt"/>
                <a:cs typeface="Times New Roman" panose="02020603050405020304" pitchFamily="18" charset="0"/>
              </a:rPr>
              <a:t>Jogosultságtól függően az adott felhasználó számára a feladatkosárban jelennek meg az igény vagy terv ellenőrzéshez kapcsolódó feladatok listája. A jóváhagyói jogosultsággal rendelkező személy más a hivatali ügyintézők feladatkosarát is megtekinthetik.</a:t>
            </a:r>
          </a:p>
          <a:p>
            <a:pPr marL="0" indent="0">
              <a:buNone/>
            </a:pPr>
            <a:r>
              <a:rPr lang="hu-HU" sz="1400" dirty="0">
                <a:latin typeface="+mn-lt"/>
                <a:cs typeface="Times New Roman" panose="02020603050405020304" pitchFamily="18" charset="0"/>
              </a:rPr>
              <a:t>Adott feladat megnyitásával megjelenik a terv vagy igény adatlapja, illetve a hozzá tartozó egységek mint pl. tervsor, tétel, változásnapló, visszajelzések, dokumentumok.</a:t>
            </a:r>
          </a:p>
          <a:p>
            <a:pPr marL="0" indent="0">
              <a:buNone/>
            </a:pPr>
            <a:r>
              <a:rPr lang="hu-HU" sz="1400" dirty="0">
                <a:latin typeface="+mn-lt"/>
                <a:cs typeface="Times New Roman" panose="02020603050405020304" pitchFamily="18" charset="0"/>
              </a:rPr>
              <a:t>Az egyes feladatok elvégzésével lép tovább a folyamat.</a:t>
            </a:r>
          </a:p>
          <a:p>
            <a:pPr marL="0" indent="0">
              <a:buNone/>
            </a:pPr>
            <a:r>
              <a:rPr lang="hu-HU" sz="1400" dirty="0">
                <a:latin typeface="+mn-lt"/>
                <a:cs typeface="Times New Roman" panose="02020603050405020304" pitchFamily="18" charset="0"/>
              </a:rPr>
              <a:t>Az egyes szereplők döntései megjelennek az ellenőrzés során az adatlap mezői alatt, így látható, hogy mely szereplők milyen döntést hoztak.</a:t>
            </a:r>
          </a:p>
          <a:p>
            <a:pPr marL="0" indent="0">
              <a:buNone/>
            </a:pPr>
            <a:r>
              <a:rPr lang="hu-HU" sz="1400" dirty="0">
                <a:latin typeface="+mn-lt"/>
                <a:cs typeface="Times New Roman" panose="02020603050405020304" pitchFamily="18" charset="0"/>
              </a:rPr>
              <a:t>A végső jóváhagyás után, a rendszer egy tanúsítványt generál a döntés tartalmával, melyről az ÉSZ értesítést kap.</a:t>
            </a:r>
          </a:p>
        </p:txBody>
      </p:sp>
    </p:spTree>
    <p:extLst>
      <p:ext uri="{BB962C8B-B14F-4D97-AF65-F5344CB8AC3E}">
        <p14:creationId xmlns:p14="http://schemas.microsoft.com/office/powerpoint/2010/main" val="5523682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4978A-0453-A563-8F07-0C647CA44008}"/>
              </a:ext>
            </a:extLst>
          </p:cNvPr>
          <p:cNvSpPr>
            <a:spLocks noGrp="1"/>
          </p:cNvSpPr>
          <p:nvPr>
            <p:ph type="title"/>
          </p:nvPr>
        </p:nvSpPr>
        <p:spPr>
          <a:xfrm>
            <a:off x="1587710" y="447117"/>
            <a:ext cx="9871653" cy="509371"/>
          </a:xfrm>
        </p:spPr>
        <p:txBody>
          <a:bodyPr>
            <a:noAutofit/>
          </a:bodyPr>
          <a:lstStyle/>
          <a:p>
            <a:pPr marL="0" indent="0" algn="ctr">
              <a:buNone/>
            </a:pPr>
            <a:r>
              <a:rPr lang="hu-HU" sz="2800" dirty="0">
                <a:latin typeface="Times New Roman" panose="02020603050405020304" pitchFamily="18" charset="0"/>
                <a:cs typeface="Times New Roman" panose="02020603050405020304" pitchFamily="18" charset="0"/>
              </a:rPr>
              <a:t>Az Igény lezárása</a:t>
            </a:r>
          </a:p>
        </p:txBody>
      </p:sp>
      <p:sp>
        <p:nvSpPr>
          <p:cNvPr id="3" name="Content Placeholder 2">
            <a:extLst>
              <a:ext uri="{FF2B5EF4-FFF2-40B4-BE49-F238E27FC236}">
                <a16:creationId xmlns:a16="http://schemas.microsoft.com/office/drawing/2014/main" id="{1E232179-C6F2-EC22-BF60-6920988C3D1B}"/>
              </a:ext>
            </a:extLst>
          </p:cNvPr>
          <p:cNvSpPr>
            <a:spLocks noGrp="1"/>
          </p:cNvSpPr>
          <p:nvPr>
            <p:ph idx="1"/>
          </p:nvPr>
        </p:nvSpPr>
        <p:spPr>
          <a:xfrm>
            <a:off x="1587710" y="1421969"/>
            <a:ext cx="9486690" cy="5190392"/>
          </a:xfrm>
        </p:spPr>
        <p:txBody>
          <a:bodyPr>
            <a:noAutofit/>
          </a:bodyPr>
          <a:lstStyle/>
          <a:p>
            <a:pPr marL="0" indent="0">
              <a:buNone/>
            </a:pPr>
            <a:r>
              <a:rPr lang="hu-HU" sz="1400" b="1" dirty="0">
                <a:latin typeface="+mn-lt"/>
                <a:cs typeface="Times New Roman" panose="02020603050405020304" pitchFamily="18" charset="0"/>
              </a:rPr>
              <a:t>Intézményi oldal leírása</a:t>
            </a:r>
          </a:p>
          <a:p>
            <a:pPr marL="0" indent="0">
              <a:buNone/>
            </a:pPr>
            <a:r>
              <a:rPr lang="hu-HU" sz="1400" dirty="0">
                <a:latin typeface="+mn-lt"/>
                <a:cs typeface="Times New Roman" panose="02020603050405020304" pitchFamily="18" charset="0"/>
              </a:rPr>
              <a:t>Az ÉSZ számára igény lezárás feladat keletkezik, ha az adott igény vizsgálat alá vonásra került. Ezen feladatok nem a feladatkosárból elérhetőek, hanem külön menüpontban jelennek meg státusz szerinti bontásban.</a:t>
            </a:r>
          </a:p>
          <a:p>
            <a:pPr marL="0" indent="0">
              <a:buNone/>
            </a:pPr>
            <a:r>
              <a:rPr lang="hu-HU" sz="1400" dirty="0">
                <a:latin typeface="+mn-lt"/>
                <a:cs typeface="Times New Roman" panose="02020603050405020304" pitchFamily="18" charset="0"/>
              </a:rPr>
              <a:t>A feladaton belül a beszerzés és teljesítés adatlapján keresztül az adatok kitöltésével tudja benyújtani ellenőrzésre az igény lezárást. </a:t>
            </a:r>
          </a:p>
          <a:p>
            <a:pPr marL="0" indent="0">
              <a:buNone/>
            </a:pPr>
            <a:endParaRPr lang="hu-HU" sz="1400" b="1" dirty="0">
              <a:latin typeface="+mn-lt"/>
              <a:cs typeface="Times New Roman" panose="02020603050405020304" pitchFamily="18" charset="0"/>
            </a:endParaRPr>
          </a:p>
          <a:p>
            <a:pPr marL="0" indent="0">
              <a:buNone/>
            </a:pPr>
            <a:r>
              <a:rPr lang="hu-HU" sz="1400" b="1" dirty="0">
                <a:latin typeface="+mn-lt"/>
                <a:cs typeface="Times New Roman" panose="02020603050405020304" pitchFamily="18" charset="0"/>
              </a:rPr>
              <a:t>Hivatali oldal leírása</a:t>
            </a:r>
          </a:p>
          <a:p>
            <a:pPr marL="0" indent="0">
              <a:buNone/>
            </a:pPr>
            <a:r>
              <a:rPr lang="hu-HU" sz="1400" dirty="0">
                <a:latin typeface="+mn-lt"/>
                <a:cs typeface="Times New Roman" panose="02020603050405020304" pitchFamily="18" charset="0"/>
              </a:rPr>
              <a:t>Az ÉSZ által benyújtott igény lezárások ellenőrzés alá kerülnek, attól függően, hogy az adott igény keretmegállapodásos vagy nem, változott-e az eljárás módja az eredetileg megadott igény adataihoz képest, illetve eléri-e a 15M-s értékhatárt.</a:t>
            </a:r>
          </a:p>
          <a:p>
            <a:pPr marL="0" indent="0">
              <a:buNone/>
            </a:pPr>
            <a:r>
              <a:rPr lang="hu-HU" sz="1400" dirty="0">
                <a:latin typeface="+mn-lt"/>
                <a:cs typeface="Times New Roman" panose="02020603050405020304" pitchFamily="18" charset="0"/>
              </a:rPr>
              <a:t>Ha változott az eljárás módja, akkor formai ellenőrzés történik.</a:t>
            </a:r>
          </a:p>
          <a:p>
            <a:pPr marL="0" indent="0">
              <a:buNone/>
            </a:pPr>
            <a:r>
              <a:rPr lang="hu-HU" sz="1400" dirty="0">
                <a:latin typeface="+mn-lt"/>
                <a:cs typeface="Times New Roman" panose="02020603050405020304" pitchFamily="18" charset="0"/>
              </a:rPr>
              <a:t>Ha eléri a 15M-s értékhatárt, akkor szakmai és formai ellenőrzés is történik.</a:t>
            </a:r>
          </a:p>
          <a:p>
            <a:pPr marL="0" indent="0">
              <a:buNone/>
            </a:pPr>
            <a:r>
              <a:rPr lang="hu-HU" sz="1400" dirty="0">
                <a:latin typeface="+mn-lt"/>
                <a:cs typeface="Times New Roman" panose="02020603050405020304" pitchFamily="18" charset="0"/>
              </a:rPr>
              <a:t>A folyamat zárul, ha elfogadták az igény lezárását, ha nem akkor újbóli igény lezárás benyújtása szükséges.</a:t>
            </a:r>
          </a:p>
        </p:txBody>
      </p:sp>
    </p:spTree>
    <p:extLst>
      <p:ext uri="{BB962C8B-B14F-4D97-AF65-F5344CB8AC3E}">
        <p14:creationId xmlns:p14="http://schemas.microsoft.com/office/powerpoint/2010/main" val="12882805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4978A-0453-A563-8F07-0C647CA44008}"/>
              </a:ext>
            </a:extLst>
          </p:cNvPr>
          <p:cNvSpPr>
            <a:spLocks noGrp="1"/>
          </p:cNvSpPr>
          <p:nvPr>
            <p:ph type="title"/>
          </p:nvPr>
        </p:nvSpPr>
        <p:spPr>
          <a:xfrm>
            <a:off x="1587710" y="122149"/>
            <a:ext cx="9486690" cy="962377"/>
          </a:xfrm>
        </p:spPr>
        <p:txBody>
          <a:bodyPr>
            <a:noAutofit/>
          </a:bodyPr>
          <a:lstStyle/>
          <a:p>
            <a:pPr algn="ctr"/>
            <a:r>
              <a:rPr lang="hu-HU" sz="2800" dirty="0">
                <a:latin typeface="Times New Roman" panose="02020603050405020304" pitchFamily="18" charset="0"/>
                <a:cs typeface="Times New Roman" panose="02020603050405020304" pitchFamily="18" charset="0"/>
              </a:rPr>
              <a:t>Közbeszerzési bírálati folyamatok elektronikus támogatása</a:t>
            </a:r>
          </a:p>
        </p:txBody>
      </p:sp>
      <p:sp>
        <p:nvSpPr>
          <p:cNvPr id="3" name="Content Placeholder 2">
            <a:extLst>
              <a:ext uri="{FF2B5EF4-FFF2-40B4-BE49-F238E27FC236}">
                <a16:creationId xmlns:a16="http://schemas.microsoft.com/office/drawing/2014/main" id="{1E232179-C6F2-EC22-BF60-6920988C3D1B}"/>
              </a:ext>
            </a:extLst>
          </p:cNvPr>
          <p:cNvSpPr>
            <a:spLocks noGrp="1"/>
          </p:cNvSpPr>
          <p:nvPr>
            <p:ph idx="1"/>
          </p:nvPr>
        </p:nvSpPr>
        <p:spPr>
          <a:xfrm>
            <a:off x="1587710" y="1704513"/>
            <a:ext cx="9486690" cy="4381655"/>
          </a:xfrm>
        </p:spPr>
        <p:txBody>
          <a:bodyPr>
            <a:normAutofit/>
          </a:bodyPr>
          <a:lstStyle/>
          <a:p>
            <a:pPr marL="0" indent="0">
              <a:buNone/>
            </a:pPr>
            <a:r>
              <a:rPr lang="hu-HU" sz="1400" dirty="0">
                <a:latin typeface="+mn-lt"/>
                <a:cs typeface="Times New Roman" panose="02020603050405020304" pitchFamily="18" charset="0"/>
              </a:rPr>
              <a:t>A bírálati folyamat támogatása érdekében kialakításra került:</a:t>
            </a:r>
          </a:p>
          <a:p>
            <a:r>
              <a:rPr lang="hu-HU" sz="1400" dirty="0">
                <a:latin typeface="+mn-lt"/>
                <a:cs typeface="Times New Roman" panose="02020603050405020304" pitchFamily="18" charset="0"/>
              </a:rPr>
              <a:t>DBR folyamat</a:t>
            </a:r>
          </a:p>
          <a:p>
            <a:r>
              <a:rPr lang="hu-HU" sz="1400" dirty="0" err="1">
                <a:latin typeface="+mn-lt"/>
                <a:cs typeface="Times New Roman" panose="02020603050405020304" pitchFamily="18" charset="0"/>
              </a:rPr>
              <a:t>Versenyújranyitás</a:t>
            </a:r>
            <a:r>
              <a:rPr lang="hu-HU" sz="1400" dirty="0">
                <a:latin typeface="+mn-lt"/>
                <a:cs typeface="Times New Roman" panose="02020603050405020304" pitchFamily="18" charset="0"/>
              </a:rPr>
              <a:t> folyamat</a:t>
            </a:r>
          </a:p>
          <a:p>
            <a:pPr marL="0" indent="0">
              <a:buNone/>
            </a:pPr>
            <a:endParaRPr lang="hu-HU" sz="1400" b="1" dirty="0">
              <a:latin typeface="+mn-lt"/>
              <a:cs typeface="Times New Roman" panose="02020603050405020304" pitchFamily="18" charset="0"/>
            </a:endParaRPr>
          </a:p>
          <a:p>
            <a:pPr marL="0" indent="0" algn="ctr">
              <a:buNone/>
            </a:pPr>
            <a:r>
              <a:rPr lang="hu-HU" sz="1600" b="1" dirty="0">
                <a:latin typeface="+mn-lt"/>
                <a:cs typeface="Times New Roman" panose="02020603050405020304" pitchFamily="18" charset="0"/>
              </a:rPr>
              <a:t>DBR folyamat</a:t>
            </a:r>
          </a:p>
          <a:p>
            <a:pPr marL="0" indent="0">
              <a:buNone/>
            </a:pPr>
            <a:r>
              <a:rPr lang="hu-HU" sz="1400" dirty="0">
                <a:latin typeface="+mn-lt"/>
                <a:cs typeface="Times New Roman" panose="02020603050405020304" pitchFamily="18" charset="0"/>
              </a:rPr>
              <a:t>A folyamat átalakításra került oly módon, hogy az eddigi feltölthető felolvasólap helyett a szállító számára az ajánlattételi szakaszban a felolvasólapot három adat alapján kell kitöltenie.</a:t>
            </a:r>
          </a:p>
          <a:p>
            <a:pPr marL="0" indent="0">
              <a:buNone/>
            </a:pPr>
            <a:r>
              <a:rPr lang="hu-HU" sz="1400" dirty="0">
                <a:latin typeface="+mn-lt"/>
                <a:cs typeface="Times New Roman" panose="02020603050405020304" pitchFamily="18" charset="0"/>
              </a:rPr>
              <a:t>A felolvasólap kitöltése részenként történik. A szállító addig nem tudja az ajánlatát benyújtani, amíg a felolvasólap nem került kitöltésre.</a:t>
            </a:r>
          </a:p>
          <a:p>
            <a:pPr marL="0" indent="0">
              <a:buNone/>
            </a:pPr>
            <a:endParaRPr lang="hu-HU" sz="1400" dirty="0">
              <a:latin typeface="+mn-lt"/>
              <a:cs typeface="Times New Roman" panose="02020603050405020304" pitchFamily="18" charset="0"/>
            </a:endParaRPr>
          </a:p>
          <a:p>
            <a:pPr marL="0" indent="0">
              <a:buNone/>
            </a:pPr>
            <a:r>
              <a:rPr lang="hu-HU" sz="1400" dirty="0">
                <a:latin typeface="Times New Roman" panose="02020603050405020304" pitchFamily="18" charset="0"/>
                <a:cs typeface="Times New Roman" panose="02020603050405020304" pitchFamily="18" charset="0"/>
              </a:rPr>
              <a:t>A tömörített állományú ajánlati fájl feltöltése az eddigiekkel megegyező módon a dokumentumok részen történik.</a:t>
            </a:r>
          </a:p>
          <a:p>
            <a:pPr marL="0" indent="0">
              <a:buNone/>
            </a:pPr>
            <a:r>
              <a:rPr lang="hu-HU" sz="1400" b="1" dirty="0">
                <a:latin typeface="Times New Roman" panose="02020603050405020304" pitchFamily="18" charset="0"/>
                <a:cs typeface="Times New Roman" panose="02020603050405020304" pitchFamily="18" charset="0"/>
              </a:rPr>
              <a:t>Intézményi oldalról</a:t>
            </a:r>
          </a:p>
          <a:p>
            <a:pPr marL="0" indent="0">
              <a:buNone/>
            </a:pPr>
            <a:r>
              <a:rPr lang="hu-HU" sz="1400" dirty="0">
                <a:latin typeface="Times New Roman" panose="02020603050405020304" pitchFamily="18" charset="0"/>
                <a:cs typeface="Times New Roman" panose="02020603050405020304" pitchFamily="18" charset="0"/>
              </a:rPr>
              <a:t>Az ajánlattételi szakasz határidőjének lejárata után az ajánlatok bontása után az intézményi felhasználó számára a rendszer legenerálja a bontási jegyzőkönyvet, mely letölthető a releváns fülön.</a:t>
            </a:r>
          </a:p>
        </p:txBody>
      </p:sp>
    </p:spTree>
    <p:extLst>
      <p:ext uri="{BB962C8B-B14F-4D97-AF65-F5344CB8AC3E}">
        <p14:creationId xmlns:p14="http://schemas.microsoft.com/office/powerpoint/2010/main" val="13165734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4978A-0453-A563-8F07-0C647CA44008}"/>
              </a:ext>
            </a:extLst>
          </p:cNvPr>
          <p:cNvSpPr>
            <a:spLocks noGrp="1"/>
          </p:cNvSpPr>
          <p:nvPr>
            <p:ph type="title"/>
          </p:nvPr>
        </p:nvSpPr>
        <p:spPr>
          <a:xfrm>
            <a:off x="1587710" y="145396"/>
            <a:ext cx="9486690" cy="962377"/>
          </a:xfrm>
        </p:spPr>
        <p:txBody>
          <a:bodyPr>
            <a:noAutofit/>
          </a:bodyPr>
          <a:lstStyle/>
          <a:p>
            <a:pPr algn="ctr"/>
            <a:r>
              <a:rPr lang="hu-HU" sz="2800" dirty="0">
                <a:latin typeface="Times New Roman" panose="02020603050405020304" pitchFamily="18" charset="0"/>
                <a:cs typeface="Times New Roman" panose="02020603050405020304" pitchFamily="18" charset="0"/>
              </a:rPr>
              <a:t>Közbeszerzési bírálati folyamatok elektronikus támogatása</a:t>
            </a:r>
          </a:p>
        </p:txBody>
      </p:sp>
      <p:sp>
        <p:nvSpPr>
          <p:cNvPr id="3" name="Content Placeholder 2">
            <a:extLst>
              <a:ext uri="{FF2B5EF4-FFF2-40B4-BE49-F238E27FC236}">
                <a16:creationId xmlns:a16="http://schemas.microsoft.com/office/drawing/2014/main" id="{1E232179-C6F2-EC22-BF60-6920988C3D1B}"/>
              </a:ext>
            </a:extLst>
          </p:cNvPr>
          <p:cNvSpPr>
            <a:spLocks noGrp="1"/>
          </p:cNvSpPr>
          <p:nvPr>
            <p:ph idx="1"/>
          </p:nvPr>
        </p:nvSpPr>
        <p:spPr>
          <a:xfrm>
            <a:off x="1587710" y="1704513"/>
            <a:ext cx="9486690" cy="4381655"/>
          </a:xfrm>
        </p:spPr>
        <p:txBody>
          <a:bodyPr>
            <a:normAutofit/>
          </a:bodyPr>
          <a:lstStyle/>
          <a:p>
            <a:pPr marL="0" indent="0">
              <a:buNone/>
            </a:pPr>
            <a:r>
              <a:rPr lang="hu-HU" sz="1400" b="1" dirty="0" err="1">
                <a:latin typeface="+mn-lt"/>
                <a:cs typeface="Times New Roman" panose="02020603050405020304" pitchFamily="18" charset="0"/>
              </a:rPr>
              <a:t>Versenyújranyitás</a:t>
            </a:r>
            <a:r>
              <a:rPr lang="hu-HU" sz="1400" b="1" dirty="0">
                <a:latin typeface="+mn-lt"/>
                <a:cs typeface="Times New Roman" panose="02020603050405020304" pitchFamily="18" charset="0"/>
              </a:rPr>
              <a:t> folyamat</a:t>
            </a:r>
          </a:p>
          <a:p>
            <a:pPr marL="0" indent="0">
              <a:buNone/>
            </a:pPr>
            <a:r>
              <a:rPr lang="hu-HU" sz="1400" dirty="0">
                <a:latin typeface="+mn-lt"/>
                <a:cs typeface="Times New Roman" panose="02020603050405020304" pitchFamily="18" charset="0"/>
              </a:rPr>
              <a:t>A folyamat átalakításra került intézményi oldalról. Az ajánlattételi szakasz lefolytatása után, az ajánlatok értékelése fázisban a bíráló személy számára az </a:t>
            </a:r>
            <a:r>
              <a:rPr lang="hu-HU" sz="1400" dirty="0" err="1">
                <a:latin typeface="+mn-lt"/>
                <a:cs typeface="Times New Roman" panose="02020603050405020304" pitchFamily="18" charset="0"/>
              </a:rPr>
              <a:t>excel</a:t>
            </a:r>
            <a:r>
              <a:rPr lang="hu-HU" sz="1400" dirty="0">
                <a:latin typeface="+mn-lt"/>
                <a:cs typeface="Times New Roman" panose="02020603050405020304" pitchFamily="18" charset="0"/>
              </a:rPr>
              <a:t> fájlként benyújtott ajánlatok rendezésre kerültek az ár szerint növekvő sorrendben.</a:t>
            </a:r>
          </a:p>
          <a:p>
            <a:pPr marL="0" indent="0">
              <a:buNone/>
            </a:pPr>
            <a:r>
              <a:rPr lang="hu-HU" sz="1400" dirty="0">
                <a:latin typeface="+mn-lt"/>
                <a:cs typeface="Times New Roman" panose="02020603050405020304" pitchFamily="18" charset="0"/>
              </a:rPr>
              <a:t>Azon szállítók, akik nem tettek ajánlatot, külön listába kerülnek megjelenítve, hiszen nem minősülnek ajánlattevőknek, így a kiküldendő értesítéseket sem kerülnek kiküldésre feléjük.</a:t>
            </a:r>
          </a:p>
          <a:p>
            <a:pPr marL="0" indent="0">
              <a:buNone/>
            </a:pPr>
            <a:endParaRPr lang="hu-HU" sz="1400" b="1" dirty="0">
              <a:latin typeface="+mn-lt"/>
              <a:cs typeface="Times New Roman" panose="02020603050405020304" pitchFamily="18" charset="0"/>
            </a:endParaRPr>
          </a:p>
          <a:p>
            <a:pPr marL="0" indent="0">
              <a:buNone/>
            </a:pPr>
            <a:r>
              <a:rPr lang="hu-HU" sz="1400" b="1" dirty="0">
                <a:latin typeface="+mn-lt"/>
                <a:cs typeface="Times New Roman" panose="02020603050405020304" pitchFamily="18" charset="0"/>
              </a:rPr>
              <a:t>Megjelenítés:</a:t>
            </a:r>
          </a:p>
          <a:p>
            <a:r>
              <a:rPr lang="hu-HU" sz="1400" dirty="0">
                <a:latin typeface="+mn-lt"/>
                <a:cs typeface="Times New Roman" panose="02020603050405020304" pitchFamily="18" charset="0"/>
              </a:rPr>
              <a:t>Ajánlattevők listája </a:t>
            </a:r>
            <a:r>
              <a:rPr lang="hu-HU" sz="1400" dirty="0" err="1">
                <a:latin typeface="+mn-lt"/>
                <a:cs typeface="Times New Roman" panose="02020603050405020304" pitchFamily="18" charset="0"/>
              </a:rPr>
              <a:t>excel</a:t>
            </a:r>
            <a:r>
              <a:rPr lang="hu-HU" sz="1400" dirty="0">
                <a:latin typeface="+mn-lt"/>
                <a:cs typeface="Times New Roman" panose="02020603050405020304" pitchFamily="18" charset="0"/>
              </a:rPr>
              <a:t> fájlként feltöltött ajánlatok esetén ár szerint növekvő sorrendben.</a:t>
            </a:r>
          </a:p>
          <a:p>
            <a:r>
              <a:rPr lang="hu-HU" sz="1400" dirty="0">
                <a:latin typeface="+mn-lt"/>
                <a:cs typeface="Times New Roman" panose="02020603050405020304" pitchFamily="18" charset="0"/>
              </a:rPr>
              <a:t>Nem ajánlattevők listája.</a:t>
            </a:r>
          </a:p>
        </p:txBody>
      </p:sp>
    </p:spTree>
    <p:extLst>
      <p:ext uri="{BB962C8B-B14F-4D97-AF65-F5344CB8AC3E}">
        <p14:creationId xmlns:p14="http://schemas.microsoft.com/office/powerpoint/2010/main" val="3841320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3C6C1E3-1008-999D-D1CE-79ACBD72440F}"/>
              </a:ext>
            </a:extLst>
          </p:cNvPr>
          <p:cNvSpPr>
            <a:spLocks noGrp="1"/>
          </p:cNvSpPr>
          <p:nvPr>
            <p:ph type="title"/>
          </p:nvPr>
        </p:nvSpPr>
        <p:spPr>
          <a:xfrm>
            <a:off x="1350870" y="384067"/>
            <a:ext cx="10057719" cy="712636"/>
          </a:xfrm>
        </p:spPr>
        <p:txBody>
          <a:bodyPr>
            <a:noAutofit/>
          </a:bodyPr>
          <a:lstStyle/>
          <a:p>
            <a:pPr algn="ctr"/>
            <a:r>
              <a:rPr lang="hu-HU" sz="2800" dirty="0"/>
              <a:t>KM2-es eljárások</a:t>
            </a:r>
          </a:p>
        </p:txBody>
      </p:sp>
      <p:sp>
        <p:nvSpPr>
          <p:cNvPr id="2" name="Szövegdoboz 1">
            <a:extLst>
              <a:ext uri="{FF2B5EF4-FFF2-40B4-BE49-F238E27FC236}">
                <a16:creationId xmlns:a16="http://schemas.microsoft.com/office/drawing/2014/main" id="{443C4154-3180-1B39-ACA9-CC845B5F8FF2}"/>
              </a:ext>
            </a:extLst>
          </p:cNvPr>
          <p:cNvSpPr txBox="1"/>
          <p:nvPr/>
        </p:nvSpPr>
        <p:spPr>
          <a:xfrm>
            <a:off x="1469290" y="1441540"/>
            <a:ext cx="9464764" cy="2923877"/>
          </a:xfrm>
          <a:prstGeom prst="rect">
            <a:avLst/>
          </a:prstGeom>
          <a:noFill/>
        </p:spPr>
        <p:txBody>
          <a:bodyPr wrap="square" rtlCol="0">
            <a:spAutoFit/>
          </a:bodyPr>
          <a:lstStyle/>
          <a:p>
            <a:pPr>
              <a:spcAft>
                <a:spcPts val="1200"/>
              </a:spcAft>
            </a:pPr>
            <a:r>
              <a:rPr lang="hu-HU" sz="1400" dirty="0"/>
              <a:t>KM2-es eljárásnak nevezzük mindazt az eljárást, ami Keretmegállapodás tárgyában a Keretmegállapodásban rögzített szállító bevonásával történik.</a:t>
            </a:r>
          </a:p>
          <a:p>
            <a:r>
              <a:rPr lang="hu-HU" sz="1400" dirty="0"/>
              <a:t>A KM2-es eljárásárok körébe tartozik:</a:t>
            </a:r>
          </a:p>
          <a:p>
            <a:pPr marL="742950" lvl="1" indent="-285750">
              <a:buFont typeface="Arial" panose="020B0604020202020204" pitchFamily="34" charset="0"/>
              <a:buChar char="•"/>
            </a:pPr>
            <a:r>
              <a:rPr lang="hu-HU" sz="1400" dirty="0"/>
              <a:t>Közvetlen megrendelés</a:t>
            </a:r>
          </a:p>
          <a:p>
            <a:pPr marL="742950" lvl="1" indent="-285750">
              <a:buFont typeface="Arial" panose="020B0604020202020204" pitchFamily="34" charset="0"/>
              <a:buChar char="•"/>
            </a:pPr>
            <a:r>
              <a:rPr lang="hu-HU" sz="1400" dirty="0"/>
              <a:t>Írásbeli konzultáció</a:t>
            </a:r>
          </a:p>
          <a:p>
            <a:pPr marL="742950" lvl="1" indent="-285750">
              <a:spcAft>
                <a:spcPts val="1200"/>
              </a:spcAft>
              <a:buFont typeface="Arial" panose="020B0604020202020204" pitchFamily="34" charset="0"/>
              <a:buChar char="•"/>
            </a:pPr>
            <a:r>
              <a:rPr lang="hu-HU" sz="1400" dirty="0" err="1"/>
              <a:t>Versenyújranyitás</a:t>
            </a:r>
            <a:endParaRPr lang="hu-HU" sz="1400" dirty="0"/>
          </a:p>
          <a:p>
            <a:pPr>
              <a:spcAft>
                <a:spcPts val="1200"/>
              </a:spcAft>
            </a:pPr>
            <a:r>
              <a:rPr lang="hu-HU" sz="1400" dirty="0"/>
              <a:t>Ezen eljárások megindításához rendelkeznie kell az Érintett Szervezetnek jóváhagyott beszerzési igénnyel, csak az adott Keretmegállapodásban szereplő termékekre/szolgáltatásokra használhatja fel, illetve az igény becsült értékéig, vagy a DKÜ rendeletben meghatározott eltérésig tudja </a:t>
            </a:r>
            <a:r>
              <a:rPr lang="hu-HU" sz="1400" dirty="0" err="1"/>
              <a:t>fehasználni</a:t>
            </a:r>
            <a:r>
              <a:rPr lang="hu-HU" sz="1400" dirty="0"/>
              <a:t> a KM-ben szereplő keretösszeget.</a:t>
            </a:r>
          </a:p>
          <a:p>
            <a:pPr>
              <a:spcAft>
                <a:spcPts val="1200"/>
              </a:spcAft>
            </a:pPr>
            <a:r>
              <a:rPr lang="hu-HU" sz="1400" dirty="0"/>
              <a:t>A beszerzési eljárást a DKÜ döntése alapján lefolytathatja az Érintett Szervezet, illetve a DKÜ saját hatáskörben is magához rendelheti.</a:t>
            </a:r>
          </a:p>
        </p:txBody>
      </p:sp>
    </p:spTree>
    <p:extLst>
      <p:ext uri="{BB962C8B-B14F-4D97-AF65-F5344CB8AC3E}">
        <p14:creationId xmlns:p14="http://schemas.microsoft.com/office/powerpoint/2010/main" val="35138291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3C6C1E3-1008-999D-D1CE-79ACBD72440F}"/>
              </a:ext>
            </a:extLst>
          </p:cNvPr>
          <p:cNvSpPr>
            <a:spLocks noGrp="1"/>
          </p:cNvSpPr>
          <p:nvPr>
            <p:ph type="title"/>
          </p:nvPr>
        </p:nvSpPr>
        <p:spPr>
          <a:xfrm>
            <a:off x="1350870" y="399565"/>
            <a:ext cx="10057719" cy="712636"/>
          </a:xfrm>
        </p:spPr>
        <p:txBody>
          <a:bodyPr>
            <a:noAutofit/>
          </a:bodyPr>
          <a:lstStyle/>
          <a:p>
            <a:pPr algn="ctr"/>
            <a:r>
              <a:rPr lang="hu-HU" sz="2800" dirty="0"/>
              <a:t>Közvetlen</a:t>
            </a:r>
            <a:r>
              <a:rPr lang="hu-HU" sz="3200" dirty="0"/>
              <a:t> megrendelés</a:t>
            </a:r>
          </a:p>
        </p:txBody>
      </p:sp>
      <p:sp>
        <p:nvSpPr>
          <p:cNvPr id="2" name="Szövegdoboz 1">
            <a:extLst>
              <a:ext uri="{FF2B5EF4-FFF2-40B4-BE49-F238E27FC236}">
                <a16:creationId xmlns:a16="http://schemas.microsoft.com/office/drawing/2014/main" id="{443C4154-3180-1B39-ACA9-CC845B5F8FF2}"/>
              </a:ext>
            </a:extLst>
          </p:cNvPr>
          <p:cNvSpPr txBox="1"/>
          <p:nvPr/>
        </p:nvSpPr>
        <p:spPr>
          <a:xfrm>
            <a:off x="1469290" y="1413063"/>
            <a:ext cx="9445391" cy="4031873"/>
          </a:xfrm>
          <a:prstGeom prst="rect">
            <a:avLst/>
          </a:prstGeom>
          <a:noFill/>
        </p:spPr>
        <p:txBody>
          <a:bodyPr wrap="square" rtlCol="0">
            <a:spAutoFit/>
          </a:bodyPr>
          <a:lstStyle/>
          <a:p>
            <a:pPr>
              <a:spcAft>
                <a:spcPts val="1200"/>
              </a:spcAft>
            </a:pPr>
            <a:r>
              <a:rPr lang="hu-HU" sz="1400" dirty="0"/>
              <a:t>Az igény benyújtását megelőzően az Érintett Szervezet a termékkeresőben kosárelemzéssel megvizsgálja, hogy a keretmegállapodásokból be tudja-e szerezni az általa igényelt termék(</a:t>
            </a:r>
            <a:r>
              <a:rPr lang="hu-HU" sz="1400" dirty="0" err="1"/>
              <a:t>ek</a:t>
            </a:r>
            <a:r>
              <a:rPr lang="hu-HU" sz="1400" dirty="0"/>
              <a:t>)</a:t>
            </a:r>
            <a:r>
              <a:rPr lang="hu-HU" sz="1400" dirty="0" err="1"/>
              <a:t>et</a:t>
            </a:r>
            <a:r>
              <a:rPr lang="hu-HU" sz="1400" dirty="0"/>
              <a:t>, szolgáltatás(oka)t és az ott tapasztalt összegekből átlagot vonva meghatározza a becsült értéket.</a:t>
            </a:r>
          </a:p>
          <a:p>
            <a:pPr>
              <a:spcAft>
                <a:spcPts val="1200"/>
              </a:spcAft>
            </a:pPr>
            <a:r>
              <a:rPr lang="hu-HU" sz="1400" dirty="0"/>
              <a:t>A termékkeresőben újonnan, vagy korábban összeállított és mentett kosárral tudja megindítani az eljárást. Mindig a legalacsonyabb árú kosarat szükséges választania.</a:t>
            </a:r>
          </a:p>
          <a:p>
            <a:pPr>
              <a:spcAft>
                <a:spcPts val="1200"/>
              </a:spcAft>
            </a:pPr>
            <a:r>
              <a:rPr lang="hu-HU" sz="1400" dirty="0"/>
              <a:t>A termékek/szolgáltatások kiválasztása mellett azoknak a mennyiségét, vagy az összes termékre/szolgáltatásra vonatkoztató keretösszeget szükséges megadnia.</a:t>
            </a:r>
          </a:p>
          <a:p>
            <a:pPr>
              <a:spcAft>
                <a:spcPts val="1200"/>
              </a:spcAft>
            </a:pPr>
            <a:r>
              <a:rPr lang="hu-HU" sz="1400" dirty="0"/>
              <a:t>Az IDPR rendszer felületen megjeleníti a beszerzési- és az esetleges licenszgazdálkodási díjat, amivel átláthatóbbá teszi a szerződéses végösszegét.</a:t>
            </a:r>
          </a:p>
          <a:p>
            <a:pPr>
              <a:spcAft>
                <a:spcPts val="1200"/>
              </a:spcAft>
            </a:pPr>
            <a:r>
              <a:rPr lang="hu-HU" sz="1400" dirty="0"/>
              <a:t>A megrendelés szállító felé történő jelzéstől számított kettő munkanapon belül köteles a szállító azt visszaigazolni, vagy visszautasítani.</a:t>
            </a:r>
          </a:p>
          <a:p>
            <a:pPr>
              <a:spcAft>
                <a:spcPts val="1200"/>
              </a:spcAft>
            </a:pPr>
            <a:r>
              <a:rPr lang="hu-HU" sz="1400" dirty="0"/>
              <a:t>A teljesítés rögzítése a szállító felelőssége a tényleges szállítástól számított tíz munkanapon belül.</a:t>
            </a:r>
          </a:p>
          <a:p>
            <a:pPr>
              <a:spcAft>
                <a:spcPts val="1200"/>
              </a:spcAft>
            </a:pPr>
            <a:r>
              <a:rPr lang="hu-HU" sz="1400" dirty="0"/>
              <a:t>Az Érintett Szervezet a megrendeléssel kapcsolatos beszerzési és/vagy licenszgazdálkodási díjat a szállítón keresztül fizeti meg a DKÜ részére.</a:t>
            </a:r>
          </a:p>
        </p:txBody>
      </p:sp>
    </p:spTree>
    <p:extLst>
      <p:ext uri="{BB962C8B-B14F-4D97-AF65-F5344CB8AC3E}">
        <p14:creationId xmlns:p14="http://schemas.microsoft.com/office/powerpoint/2010/main" val="2445862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9F9CE-2408-5970-FE18-391EFFAC6844}"/>
              </a:ext>
            </a:extLst>
          </p:cNvPr>
          <p:cNvSpPr>
            <a:spLocks noGrp="1"/>
          </p:cNvSpPr>
          <p:nvPr>
            <p:ph type="title"/>
          </p:nvPr>
        </p:nvSpPr>
        <p:spPr>
          <a:xfrm>
            <a:off x="1587710" y="239950"/>
            <a:ext cx="9569648" cy="610040"/>
          </a:xfrm>
        </p:spPr>
        <p:txBody>
          <a:bodyPr>
            <a:normAutofit/>
          </a:bodyPr>
          <a:lstStyle/>
          <a:p>
            <a:pPr algn="ctr"/>
            <a:r>
              <a:rPr lang="hu-HU" sz="2800" dirty="0">
                <a:latin typeface="Times New Roman" panose="02020603050405020304" pitchFamily="18" charset="0"/>
                <a:cs typeface="Times New Roman" panose="02020603050405020304" pitchFamily="18" charset="0"/>
              </a:rPr>
              <a:t>Oktatás tematikája</a:t>
            </a:r>
          </a:p>
        </p:txBody>
      </p:sp>
      <p:sp>
        <p:nvSpPr>
          <p:cNvPr id="3" name="Content Placeholder 2">
            <a:extLst>
              <a:ext uri="{FF2B5EF4-FFF2-40B4-BE49-F238E27FC236}">
                <a16:creationId xmlns:a16="http://schemas.microsoft.com/office/drawing/2014/main" id="{17DE5EA8-947B-A002-36DB-EEE6CB316227}"/>
              </a:ext>
            </a:extLst>
          </p:cNvPr>
          <p:cNvSpPr>
            <a:spLocks noGrp="1"/>
          </p:cNvSpPr>
          <p:nvPr>
            <p:ph idx="1"/>
          </p:nvPr>
        </p:nvSpPr>
        <p:spPr>
          <a:xfrm>
            <a:off x="1587710" y="1384183"/>
            <a:ext cx="9486690" cy="4701985"/>
          </a:xfrm>
        </p:spPr>
        <p:txBody>
          <a:bodyPr>
            <a:normAutofit/>
          </a:bodyPr>
          <a:lstStyle/>
          <a:p>
            <a:pPr>
              <a:buFont typeface="+mj-lt"/>
              <a:buAutoNum type="arabicPeriod"/>
            </a:pPr>
            <a:r>
              <a:rPr lang="hu-HU" sz="1400" dirty="0"/>
              <a:t>Tervkezelés</a:t>
            </a:r>
          </a:p>
          <a:p>
            <a:pPr>
              <a:buFont typeface="+mj-lt"/>
              <a:buAutoNum type="arabicPeriod"/>
            </a:pPr>
            <a:r>
              <a:rPr lang="hu-HU" sz="1400" dirty="0"/>
              <a:t>Igénykezelés</a:t>
            </a:r>
          </a:p>
          <a:p>
            <a:pPr>
              <a:buFont typeface="+mj-lt"/>
              <a:buAutoNum type="arabicPeriod"/>
            </a:pPr>
            <a:r>
              <a:rPr lang="hu-HU" sz="1400" dirty="0"/>
              <a:t>Közbeszerzési folyamatok elektronikus támogatása</a:t>
            </a:r>
          </a:p>
          <a:p>
            <a:pPr>
              <a:buFont typeface="+mj-lt"/>
              <a:buAutoNum type="arabicPeriod"/>
            </a:pPr>
            <a:r>
              <a:rPr lang="hu-HU" sz="1400" dirty="0"/>
              <a:t>KM2-es folyamatok</a:t>
            </a:r>
          </a:p>
          <a:p>
            <a:pPr>
              <a:buFont typeface="+mj-lt"/>
              <a:buAutoNum type="arabicPeriod"/>
            </a:pPr>
            <a:r>
              <a:rPr lang="hu-HU" sz="1400" dirty="0"/>
              <a:t>Egyedi beszerzések</a:t>
            </a:r>
          </a:p>
          <a:p>
            <a:pPr>
              <a:buFont typeface="+mj-lt"/>
              <a:buAutoNum type="arabicPeriod"/>
            </a:pPr>
            <a:r>
              <a:rPr lang="hu-HU" sz="1400" dirty="0"/>
              <a:t>E-árlejtés</a:t>
            </a:r>
          </a:p>
          <a:p>
            <a:pPr>
              <a:buFont typeface="+mj-lt"/>
              <a:buAutoNum type="arabicPeriod"/>
            </a:pPr>
            <a:r>
              <a:rPr lang="hu-HU" sz="1400" dirty="0"/>
              <a:t>KM1-es folyamatok</a:t>
            </a:r>
          </a:p>
          <a:p>
            <a:pPr>
              <a:buFont typeface="+mj-lt"/>
              <a:buAutoNum type="arabicPeriod"/>
            </a:pPr>
            <a:r>
              <a:rPr lang="hu-HU" sz="1400" dirty="0"/>
              <a:t>E-Értesítés használata</a:t>
            </a:r>
          </a:p>
          <a:p>
            <a:pPr>
              <a:buFont typeface="+mj-lt"/>
              <a:buAutoNum type="arabicPeriod"/>
            </a:pPr>
            <a:r>
              <a:rPr lang="hu-HU" sz="1400" dirty="0"/>
              <a:t>AIK és Éves Beszámoló</a:t>
            </a:r>
          </a:p>
          <a:p>
            <a:pPr>
              <a:buFont typeface="+mj-lt"/>
              <a:buAutoNum type="arabicPeriod"/>
            </a:pPr>
            <a:r>
              <a:rPr lang="hu-HU" sz="1400" dirty="0"/>
              <a:t>Nyilvántartások</a:t>
            </a:r>
          </a:p>
          <a:p>
            <a:pPr>
              <a:buFont typeface="+mj-lt"/>
              <a:buAutoNum type="arabicPeriod"/>
            </a:pPr>
            <a:r>
              <a:rPr lang="hu-HU" sz="1400" dirty="0"/>
              <a:t>Intelligens jelentéskészítés</a:t>
            </a:r>
          </a:p>
          <a:p>
            <a:pPr>
              <a:buFont typeface="+mj-lt"/>
              <a:buAutoNum type="arabicPeriod"/>
            </a:pPr>
            <a:r>
              <a:rPr lang="hu-HU" sz="1400" dirty="0"/>
              <a:t>Kapcsolódás más rendszerekhez</a:t>
            </a:r>
          </a:p>
        </p:txBody>
      </p:sp>
    </p:spTree>
    <p:extLst>
      <p:ext uri="{BB962C8B-B14F-4D97-AF65-F5344CB8AC3E}">
        <p14:creationId xmlns:p14="http://schemas.microsoft.com/office/powerpoint/2010/main" val="14149506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3C6C1E3-1008-999D-D1CE-79ACBD72440F}"/>
              </a:ext>
            </a:extLst>
          </p:cNvPr>
          <p:cNvSpPr>
            <a:spLocks noGrp="1"/>
          </p:cNvSpPr>
          <p:nvPr>
            <p:ph type="title"/>
          </p:nvPr>
        </p:nvSpPr>
        <p:spPr>
          <a:xfrm>
            <a:off x="1350870" y="395690"/>
            <a:ext cx="10057719" cy="712636"/>
          </a:xfrm>
        </p:spPr>
        <p:txBody>
          <a:bodyPr>
            <a:noAutofit/>
          </a:bodyPr>
          <a:lstStyle/>
          <a:p>
            <a:pPr algn="ctr"/>
            <a:r>
              <a:rPr lang="hu-HU" sz="2800" dirty="0" err="1"/>
              <a:t>Versenyújranyitás</a:t>
            </a:r>
            <a:endParaRPr lang="hu-HU" sz="2800" dirty="0"/>
          </a:p>
        </p:txBody>
      </p:sp>
      <p:sp>
        <p:nvSpPr>
          <p:cNvPr id="2" name="Szövegdoboz 1">
            <a:extLst>
              <a:ext uri="{FF2B5EF4-FFF2-40B4-BE49-F238E27FC236}">
                <a16:creationId xmlns:a16="http://schemas.microsoft.com/office/drawing/2014/main" id="{443C4154-3180-1B39-ACA9-CC845B5F8FF2}"/>
              </a:ext>
            </a:extLst>
          </p:cNvPr>
          <p:cNvSpPr txBox="1"/>
          <p:nvPr/>
        </p:nvSpPr>
        <p:spPr>
          <a:xfrm>
            <a:off x="1492538" y="1546154"/>
            <a:ext cx="9387272" cy="2554545"/>
          </a:xfrm>
          <a:prstGeom prst="rect">
            <a:avLst/>
          </a:prstGeom>
          <a:noFill/>
        </p:spPr>
        <p:txBody>
          <a:bodyPr wrap="square" rtlCol="0">
            <a:spAutoFit/>
          </a:bodyPr>
          <a:lstStyle/>
          <a:p>
            <a:r>
              <a:rPr lang="hu-HU" sz="1400" b="1" dirty="0"/>
              <a:t>Előkészítés</a:t>
            </a:r>
          </a:p>
          <a:p>
            <a:pPr>
              <a:spcAft>
                <a:spcPts val="1200"/>
              </a:spcAft>
            </a:pPr>
            <a:r>
              <a:rPr lang="hu-HU" sz="1400" dirty="0"/>
              <a:t>Az igény benyújtását megelőzően az Érintett Szervezet a termékkeresőben kosárelemzéssel megvizsgálja, hogy a keretmegállapodásokból be tudja-e szerezni az általa igényelt termék(</a:t>
            </a:r>
            <a:r>
              <a:rPr lang="hu-HU" sz="1400" dirty="0" err="1"/>
              <a:t>ek</a:t>
            </a:r>
            <a:r>
              <a:rPr lang="hu-HU" sz="1400" dirty="0"/>
              <a:t>)</a:t>
            </a:r>
            <a:r>
              <a:rPr lang="hu-HU" sz="1400" dirty="0" err="1"/>
              <a:t>et</a:t>
            </a:r>
            <a:r>
              <a:rPr lang="hu-HU" sz="1400" dirty="0"/>
              <a:t>, szolgáltatás(oka)t és az ott tapasztalt összegekből átlagot vonva meghatározza a becsült értéket.</a:t>
            </a:r>
          </a:p>
          <a:p>
            <a:r>
              <a:rPr lang="hu-HU" sz="1400" b="1" dirty="0"/>
              <a:t>Beszerzés megindítása</a:t>
            </a:r>
          </a:p>
          <a:p>
            <a:pPr>
              <a:spcAft>
                <a:spcPts val="1200"/>
              </a:spcAft>
            </a:pPr>
            <a:r>
              <a:rPr lang="hu-HU" sz="1400" dirty="0"/>
              <a:t>A beszerzés megindításához az Érintett szervezetnek műszaki leírással kell elkészülnie, amit a dokumentumok fülre feltöltve tudja pontosítani a megrendelni kívánt termékek/szolgáltatások hatókörét.</a:t>
            </a:r>
          </a:p>
          <a:p>
            <a:r>
              <a:rPr lang="hu-HU" sz="1400" b="1" dirty="0"/>
              <a:t>Kötelezőségek</a:t>
            </a:r>
          </a:p>
          <a:p>
            <a:pPr>
              <a:spcAft>
                <a:spcPts val="1200"/>
              </a:spcAft>
            </a:pPr>
            <a:r>
              <a:rPr lang="hu-HU" sz="1400" dirty="0"/>
              <a:t>Amennyiben eléri a </a:t>
            </a:r>
            <a:r>
              <a:rPr lang="hu-HU" sz="1400" dirty="0" err="1"/>
              <a:t>Versenyújranyitás</a:t>
            </a:r>
            <a:r>
              <a:rPr lang="hu-HU" sz="1400" dirty="0"/>
              <a:t> kötelező értékhatárát, akkor szükségszerű eljárást indítani, vagy nem elégedett a kosarában szereplő listaárával, akkor lehetősége lesz </a:t>
            </a:r>
            <a:r>
              <a:rPr lang="hu-HU" sz="1400" dirty="0" err="1"/>
              <a:t>Versenyújranyitást</a:t>
            </a:r>
            <a:r>
              <a:rPr lang="hu-HU" sz="1400" dirty="0"/>
              <a:t> kezdeményezni.</a:t>
            </a:r>
          </a:p>
        </p:txBody>
      </p:sp>
    </p:spTree>
    <p:extLst>
      <p:ext uri="{BB962C8B-B14F-4D97-AF65-F5344CB8AC3E}">
        <p14:creationId xmlns:p14="http://schemas.microsoft.com/office/powerpoint/2010/main" val="42048938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3C6C1E3-1008-999D-D1CE-79ACBD72440F}"/>
              </a:ext>
            </a:extLst>
          </p:cNvPr>
          <p:cNvSpPr>
            <a:spLocks noGrp="1"/>
          </p:cNvSpPr>
          <p:nvPr>
            <p:ph type="title"/>
          </p:nvPr>
        </p:nvSpPr>
        <p:spPr>
          <a:xfrm>
            <a:off x="1410079" y="403440"/>
            <a:ext cx="10057719" cy="712636"/>
          </a:xfrm>
        </p:spPr>
        <p:txBody>
          <a:bodyPr>
            <a:noAutofit/>
          </a:bodyPr>
          <a:lstStyle/>
          <a:p>
            <a:pPr algn="ctr"/>
            <a:r>
              <a:rPr lang="hu-HU" sz="2800" dirty="0" err="1"/>
              <a:t>Versenyújranyitás</a:t>
            </a:r>
            <a:r>
              <a:rPr lang="hu-HU" sz="2800" dirty="0"/>
              <a:t> előkészítése</a:t>
            </a:r>
          </a:p>
        </p:txBody>
      </p:sp>
      <p:sp>
        <p:nvSpPr>
          <p:cNvPr id="2" name="Szövegdoboz 1">
            <a:extLst>
              <a:ext uri="{FF2B5EF4-FFF2-40B4-BE49-F238E27FC236}">
                <a16:creationId xmlns:a16="http://schemas.microsoft.com/office/drawing/2014/main" id="{443C4154-3180-1B39-ACA9-CC845B5F8FF2}"/>
              </a:ext>
            </a:extLst>
          </p:cNvPr>
          <p:cNvSpPr txBox="1"/>
          <p:nvPr/>
        </p:nvSpPr>
        <p:spPr>
          <a:xfrm>
            <a:off x="1469288" y="1441540"/>
            <a:ext cx="9472515" cy="3385542"/>
          </a:xfrm>
          <a:prstGeom prst="rect">
            <a:avLst/>
          </a:prstGeom>
          <a:noFill/>
        </p:spPr>
        <p:txBody>
          <a:bodyPr wrap="square" rtlCol="0">
            <a:spAutoFit/>
          </a:bodyPr>
          <a:lstStyle/>
          <a:p>
            <a:pPr>
              <a:spcAft>
                <a:spcPts val="1200"/>
              </a:spcAft>
            </a:pPr>
            <a:r>
              <a:rPr lang="hu-HU" sz="1400" dirty="0"/>
              <a:t>Az Érintett Szervezet a bal oldali </a:t>
            </a:r>
            <a:r>
              <a:rPr lang="hu-HU" sz="1400" dirty="0" err="1"/>
              <a:t>Versenyújranyitás</a:t>
            </a:r>
            <a:r>
              <a:rPr lang="hu-HU" sz="1400" dirty="0"/>
              <a:t> menüpontból tud új eljárást létrehozni.</a:t>
            </a:r>
          </a:p>
          <a:p>
            <a:pPr>
              <a:spcAft>
                <a:spcPts val="1200"/>
              </a:spcAft>
            </a:pPr>
            <a:r>
              <a:rPr lang="hu-HU" sz="1400" dirty="0"/>
              <a:t>A képernyő jobb felső sarkában lévő Új eljárás hozzáadása gomb segítségével tud megnyitni egy dialógusablakot, ahol az eljárás főbb adatait megadhatja. Ahhoz, hogy az eljárás érvényes legyen, legalább egy eljárásrészt létre kell hoznia az Ajánlatkérő szervezetnek. </a:t>
            </a:r>
          </a:p>
          <a:p>
            <a:pPr>
              <a:spcAft>
                <a:spcPts val="1200"/>
              </a:spcAft>
            </a:pPr>
            <a:r>
              <a:rPr lang="hu-HU" sz="1400" dirty="0"/>
              <a:t>Az eljáráshoz kapcsolódó további leíró adatokat is itt szükséges benyújtani, ez történhet dokumentumfeltöltéssel és szabadszöveges mező kitöltésével.</a:t>
            </a:r>
          </a:p>
          <a:p>
            <a:pPr>
              <a:spcAft>
                <a:spcPts val="1200"/>
              </a:spcAft>
            </a:pPr>
            <a:r>
              <a:rPr lang="hu-HU" sz="1400" dirty="0"/>
              <a:t>A kitöltöttséget a folyamat alapadatait tartalmazó felső sáv alatti százalékkos mutató jeleníti meg, illetve az egeret a százalékos érték fölé mozgatva mutatja a még hiányzó elemeket is, amik szükségesek az eljárás benyújtásához.</a:t>
            </a:r>
          </a:p>
          <a:p>
            <a:pPr>
              <a:spcAft>
                <a:spcPts val="1200"/>
              </a:spcAft>
            </a:pPr>
            <a:r>
              <a:rPr lang="hu-HU" sz="1400" dirty="0"/>
              <a:t>Az eljárás adatlapon látható a kiválasztott igény és az ahhoz kapcsolód KM főbb adatait.</a:t>
            </a:r>
          </a:p>
          <a:p>
            <a:pPr>
              <a:spcAft>
                <a:spcPts val="1200"/>
              </a:spcAft>
            </a:pPr>
            <a:r>
              <a:rPr lang="hu-HU" sz="1400" dirty="0"/>
              <a:t>Benyújtásig bármikor törölheti az eljárást, benyújtást követően visszavonni tudja a felületen.</a:t>
            </a:r>
          </a:p>
          <a:p>
            <a:pPr>
              <a:spcAft>
                <a:spcPts val="1200"/>
              </a:spcAft>
            </a:pPr>
            <a:r>
              <a:rPr lang="hu-HU" sz="1400" dirty="0"/>
              <a:t>Az indítás gombra kattintva válik elérhetővé szállítók részére ajánlattételre az eljárás.</a:t>
            </a:r>
          </a:p>
        </p:txBody>
      </p:sp>
    </p:spTree>
    <p:extLst>
      <p:ext uri="{BB962C8B-B14F-4D97-AF65-F5344CB8AC3E}">
        <p14:creationId xmlns:p14="http://schemas.microsoft.com/office/powerpoint/2010/main" val="5861027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3C6C1E3-1008-999D-D1CE-79ACBD72440F}"/>
              </a:ext>
            </a:extLst>
          </p:cNvPr>
          <p:cNvSpPr>
            <a:spLocks noGrp="1"/>
          </p:cNvSpPr>
          <p:nvPr>
            <p:ph type="title"/>
          </p:nvPr>
        </p:nvSpPr>
        <p:spPr>
          <a:xfrm>
            <a:off x="1354746" y="391816"/>
            <a:ext cx="10057719" cy="712636"/>
          </a:xfrm>
        </p:spPr>
        <p:txBody>
          <a:bodyPr>
            <a:noAutofit/>
          </a:bodyPr>
          <a:lstStyle/>
          <a:p>
            <a:pPr algn="ctr"/>
            <a:r>
              <a:rPr lang="hu-HU" sz="2800" dirty="0" err="1"/>
              <a:t>Versenyújranyitás</a:t>
            </a:r>
            <a:r>
              <a:rPr lang="hu-HU" sz="2800" dirty="0"/>
              <a:t> lebonyolítása</a:t>
            </a:r>
          </a:p>
        </p:txBody>
      </p:sp>
      <p:sp>
        <p:nvSpPr>
          <p:cNvPr id="2" name="Szövegdoboz 1">
            <a:extLst>
              <a:ext uri="{FF2B5EF4-FFF2-40B4-BE49-F238E27FC236}">
                <a16:creationId xmlns:a16="http://schemas.microsoft.com/office/drawing/2014/main" id="{443C4154-3180-1B39-ACA9-CC845B5F8FF2}"/>
              </a:ext>
            </a:extLst>
          </p:cNvPr>
          <p:cNvSpPr txBox="1"/>
          <p:nvPr/>
        </p:nvSpPr>
        <p:spPr>
          <a:xfrm>
            <a:off x="1469291" y="1413063"/>
            <a:ext cx="9530631" cy="4031873"/>
          </a:xfrm>
          <a:prstGeom prst="rect">
            <a:avLst/>
          </a:prstGeom>
          <a:noFill/>
        </p:spPr>
        <p:txBody>
          <a:bodyPr wrap="square" rtlCol="0">
            <a:spAutoFit/>
          </a:bodyPr>
          <a:lstStyle/>
          <a:p>
            <a:pPr>
              <a:spcAft>
                <a:spcPts val="1200"/>
              </a:spcAft>
            </a:pPr>
            <a:r>
              <a:rPr lang="hu-HU" sz="1400" dirty="0"/>
              <a:t>Az ajánlattételi felhívás kiküldését követően a szállítók  értesítést kapnak, valamint saját munkakosarukban megtalálják a feladatot, ezt megnyitva láthatóvá válik </a:t>
            </a:r>
          </a:p>
          <a:p>
            <a:pPr marL="742950" lvl="1" indent="-285750">
              <a:buFont typeface="Arial" panose="020B0604020202020204" pitchFamily="34" charset="0"/>
              <a:buChar char="•"/>
            </a:pPr>
            <a:r>
              <a:rPr lang="hu-HU" sz="1400" dirty="0"/>
              <a:t>az eljárás adatlapja, </a:t>
            </a:r>
          </a:p>
          <a:p>
            <a:pPr marL="742950" lvl="1" indent="-285750">
              <a:spcAft>
                <a:spcPts val="1200"/>
              </a:spcAft>
              <a:buFont typeface="Arial" panose="020B0604020202020204" pitchFamily="34" charset="0"/>
              <a:buChar char="•"/>
            </a:pPr>
            <a:r>
              <a:rPr lang="hu-HU" sz="1400" dirty="0"/>
              <a:t>a publikus dokumentumok.</a:t>
            </a:r>
          </a:p>
          <a:p>
            <a:pPr>
              <a:spcAft>
                <a:spcPts val="1200"/>
              </a:spcAft>
            </a:pPr>
            <a:r>
              <a:rPr lang="hu-HU" sz="1400" dirty="0"/>
              <a:t>Az ajánlattételi felhíváshoz tartozó adatlap dokumentum fülén elérhetővé válik a dokumentumfeltöltés gomb, ahol felolvasólapot, majd ajánlatot nyújthat be a szállító, ezzel </a:t>
            </a:r>
            <a:r>
              <a:rPr lang="hu-HU" sz="1400" dirty="0" err="1"/>
              <a:t>validálva</a:t>
            </a:r>
            <a:r>
              <a:rPr lang="hu-HU" sz="1400" dirty="0"/>
              <a:t> az ajánlatát.</a:t>
            </a:r>
          </a:p>
          <a:p>
            <a:pPr>
              <a:spcAft>
                <a:spcPts val="1200"/>
              </a:spcAft>
            </a:pPr>
            <a:r>
              <a:rPr lang="hu-HU" sz="1400" dirty="0"/>
              <a:t>Az ajánlatkérő és a szállító közötti kommunikáció dokumentum alapon történik, minden feltöltésről e-mail-es értesítést kapnak az érintettek.</a:t>
            </a:r>
          </a:p>
          <a:p>
            <a:pPr>
              <a:spcAft>
                <a:spcPts val="1200"/>
              </a:spcAft>
            </a:pPr>
            <a:r>
              <a:rPr lang="hu-HU" sz="1400" dirty="0"/>
              <a:t>Eljárásrészenként nyújthatja be a DKÜ által meghatározott sablonban a részletes </a:t>
            </a:r>
            <a:r>
              <a:rPr lang="hu-HU" sz="1400" dirty="0" err="1"/>
              <a:t>ártáblázatát</a:t>
            </a:r>
            <a:r>
              <a:rPr lang="hu-HU" sz="1400" dirty="0"/>
              <a:t>, illetve a kumulált összeget meg is kell adni az adatlapon, hogy az IDPR logikája az alapján tudja sorba rendezni az ajánlatokat.</a:t>
            </a:r>
          </a:p>
          <a:p>
            <a:pPr>
              <a:spcAft>
                <a:spcPts val="1200"/>
              </a:spcAft>
            </a:pPr>
            <a:r>
              <a:rPr lang="hu-HU" sz="1400" dirty="0"/>
              <a:t>Az eljáró szervezet az adatlapon az eljárás adatai fülön kap egy összesítőt a benyújtott ajánlatok és felolvasólapok számáról.</a:t>
            </a:r>
          </a:p>
          <a:p>
            <a:pPr>
              <a:spcAft>
                <a:spcPts val="1200"/>
              </a:spcAft>
            </a:pPr>
            <a:r>
              <a:rPr lang="hu-HU" sz="1400" dirty="0"/>
              <a:t>Értékeléskor lehetőség van korlátlan számú hiánypótlást indítani, felhívási dokumentum feltöltéssel és határidő megadásával.</a:t>
            </a:r>
          </a:p>
        </p:txBody>
      </p:sp>
    </p:spTree>
    <p:extLst>
      <p:ext uri="{BB962C8B-B14F-4D97-AF65-F5344CB8AC3E}">
        <p14:creationId xmlns:p14="http://schemas.microsoft.com/office/powerpoint/2010/main" val="31910636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3C6C1E3-1008-999D-D1CE-79ACBD72440F}"/>
              </a:ext>
            </a:extLst>
          </p:cNvPr>
          <p:cNvSpPr>
            <a:spLocks noGrp="1"/>
          </p:cNvSpPr>
          <p:nvPr>
            <p:ph type="title"/>
          </p:nvPr>
        </p:nvSpPr>
        <p:spPr>
          <a:xfrm>
            <a:off x="1350871" y="387942"/>
            <a:ext cx="10057719" cy="712636"/>
          </a:xfrm>
        </p:spPr>
        <p:txBody>
          <a:bodyPr>
            <a:noAutofit/>
          </a:bodyPr>
          <a:lstStyle/>
          <a:p>
            <a:pPr algn="ctr"/>
            <a:r>
              <a:rPr lang="hu-HU" sz="2800" dirty="0" err="1"/>
              <a:t>Versenyújranyitás</a:t>
            </a:r>
            <a:r>
              <a:rPr lang="hu-HU" sz="2800" dirty="0"/>
              <a:t> értékelés, eredményhirdetés</a:t>
            </a:r>
          </a:p>
        </p:txBody>
      </p:sp>
      <p:sp>
        <p:nvSpPr>
          <p:cNvPr id="2" name="Szövegdoboz 1">
            <a:extLst>
              <a:ext uri="{FF2B5EF4-FFF2-40B4-BE49-F238E27FC236}">
                <a16:creationId xmlns:a16="http://schemas.microsoft.com/office/drawing/2014/main" id="{443C4154-3180-1B39-ACA9-CC845B5F8FF2}"/>
              </a:ext>
            </a:extLst>
          </p:cNvPr>
          <p:cNvSpPr txBox="1"/>
          <p:nvPr/>
        </p:nvSpPr>
        <p:spPr>
          <a:xfrm>
            <a:off x="1411505" y="1484161"/>
            <a:ext cx="9368990" cy="2431435"/>
          </a:xfrm>
          <a:prstGeom prst="rect">
            <a:avLst/>
          </a:prstGeom>
          <a:noFill/>
        </p:spPr>
        <p:txBody>
          <a:bodyPr wrap="square" rtlCol="0">
            <a:spAutoFit/>
          </a:bodyPr>
          <a:lstStyle/>
          <a:p>
            <a:pPr>
              <a:spcAft>
                <a:spcPts val="1200"/>
              </a:spcAft>
            </a:pPr>
            <a:r>
              <a:rPr lang="hu-HU" sz="1400" dirty="0"/>
              <a:t>Az ajánlatkérő eredményhirdetés státuszban fel tudja tölteni az összes Szállító ajánlati tábláját</a:t>
            </a:r>
          </a:p>
          <a:p>
            <a:pPr>
              <a:spcAft>
                <a:spcPts val="1200"/>
              </a:spcAft>
            </a:pPr>
            <a:r>
              <a:rPr lang="hu-HU" sz="1400" dirty="0"/>
              <a:t>Az Érvényes ajánlattal rendelkező ajánlattevők közül tudja kiválasztani a nyertes ajánlattevőt az ÉSZ.</a:t>
            </a:r>
          </a:p>
          <a:p>
            <a:pPr>
              <a:spcAft>
                <a:spcPts val="1200"/>
              </a:spcAft>
            </a:pPr>
            <a:r>
              <a:rPr lang="hu-HU" sz="1400" dirty="0"/>
              <a:t>Szerződés hatályba lépésének dátumának, és a szerződés feltöltésével zárhatja le az eljárást az Érintett szervezet, ezzel keletkezik meg és válik láthatóvá a szállítónak a megrendelés adatlapja. Van lehetőség a szerződést a Kbt. szerinti feltételes hatálybaléptetés megadására is.</a:t>
            </a:r>
          </a:p>
          <a:p>
            <a:pPr>
              <a:spcAft>
                <a:spcPts val="1200"/>
              </a:spcAft>
            </a:pPr>
            <a:r>
              <a:rPr lang="hu-HU" sz="1400" dirty="0"/>
              <a:t>A teljesítésbe </a:t>
            </a:r>
            <a:r>
              <a:rPr lang="hu-HU" sz="1400" dirty="0" err="1"/>
              <a:t>bevonanadó</a:t>
            </a:r>
            <a:r>
              <a:rPr lang="hu-HU" sz="1400" dirty="0"/>
              <a:t> szakértőket az eljárásrészeknél kell megadni.</a:t>
            </a:r>
          </a:p>
          <a:p>
            <a:pPr>
              <a:spcAft>
                <a:spcPts val="1200"/>
              </a:spcAft>
            </a:pPr>
            <a:r>
              <a:rPr lang="hu-HU" sz="1400" dirty="0"/>
              <a:t>Megindítást követően a dokumentumok fülön található minden, az eljáráshoz kapcsolódó dokumentum verziókezeléssel.</a:t>
            </a:r>
          </a:p>
        </p:txBody>
      </p:sp>
    </p:spTree>
    <p:extLst>
      <p:ext uri="{BB962C8B-B14F-4D97-AF65-F5344CB8AC3E}">
        <p14:creationId xmlns:p14="http://schemas.microsoft.com/office/powerpoint/2010/main" val="1649759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3C6C1E3-1008-999D-D1CE-79ACBD72440F}"/>
              </a:ext>
            </a:extLst>
          </p:cNvPr>
          <p:cNvSpPr>
            <a:spLocks noGrp="1"/>
          </p:cNvSpPr>
          <p:nvPr>
            <p:ph type="title"/>
          </p:nvPr>
        </p:nvSpPr>
        <p:spPr>
          <a:xfrm>
            <a:off x="1350871" y="399566"/>
            <a:ext cx="10057719" cy="712636"/>
          </a:xfrm>
        </p:spPr>
        <p:txBody>
          <a:bodyPr>
            <a:noAutofit/>
          </a:bodyPr>
          <a:lstStyle/>
          <a:p>
            <a:pPr algn="ctr"/>
            <a:r>
              <a:rPr lang="hu-HU" sz="2800" dirty="0"/>
              <a:t>Megrendelések/szerződések teljesítése</a:t>
            </a:r>
          </a:p>
        </p:txBody>
      </p:sp>
      <p:sp>
        <p:nvSpPr>
          <p:cNvPr id="2" name="Szövegdoboz 1">
            <a:extLst>
              <a:ext uri="{FF2B5EF4-FFF2-40B4-BE49-F238E27FC236}">
                <a16:creationId xmlns:a16="http://schemas.microsoft.com/office/drawing/2014/main" id="{443C4154-3180-1B39-ACA9-CC845B5F8FF2}"/>
              </a:ext>
            </a:extLst>
          </p:cNvPr>
          <p:cNvSpPr txBox="1"/>
          <p:nvPr/>
        </p:nvSpPr>
        <p:spPr>
          <a:xfrm>
            <a:off x="1469292" y="1402795"/>
            <a:ext cx="9480262" cy="2277547"/>
          </a:xfrm>
          <a:prstGeom prst="rect">
            <a:avLst/>
          </a:prstGeom>
          <a:noFill/>
        </p:spPr>
        <p:txBody>
          <a:bodyPr wrap="square" rtlCol="0">
            <a:spAutoFit/>
          </a:bodyPr>
          <a:lstStyle/>
          <a:p>
            <a:pPr>
              <a:spcAft>
                <a:spcPts val="1200"/>
              </a:spcAft>
            </a:pPr>
            <a:r>
              <a:rPr lang="hu-HU" sz="1400" dirty="0"/>
              <a:t>Függetlenül a megrendelés keletkezésétől a megrendelés adatlapján a teljesítések fülön rögzítheti a szállító a megvalósult szállítások/lehívások tükrében.</a:t>
            </a:r>
          </a:p>
          <a:p>
            <a:pPr>
              <a:spcAft>
                <a:spcPts val="1200"/>
              </a:spcAft>
            </a:pPr>
            <a:r>
              <a:rPr lang="hu-HU" sz="1400" dirty="0"/>
              <a:t>Rögzíteni az egyes tételek megrendelt mennyiségéig vagy a keretösszeg kimerüléséig lehetséges.</a:t>
            </a:r>
          </a:p>
          <a:p>
            <a:pPr>
              <a:spcAft>
                <a:spcPts val="1200"/>
              </a:spcAft>
            </a:pPr>
            <a:r>
              <a:rPr lang="hu-HU" sz="1400" dirty="0"/>
              <a:t>A teljesítéseket egyesével és a teljes megrendeléssel is lehet </a:t>
            </a:r>
            <a:r>
              <a:rPr lang="hu-HU" sz="1400" dirty="0" err="1"/>
              <a:t>sztornózni</a:t>
            </a:r>
            <a:r>
              <a:rPr lang="hu-HU" sz="1400" dirty="0"/>
              <a:t>, ezt bármelyik fél kezdeményezheti, de a </a:t>
            </a:r>
            <a:r>
              <a:rPr lang="hu-HU" sz="1400" dirty="0" err="1"/>
              <a:t>sztornózás</a:t>
            </a:r>
            <a:r>
              <a:rPr lang="hu-HU" sz="1400" dirty="0"/>
              <a:t> véglegesítéséhez a másik fél jóváhagyása szükséges.</a:t>
            </a:r>
          </a:p>
          <a:p>
            <a:pPr>
              <a:spcAft>
                <a:spcPts val="1200"/>
              </a:spcAft>
            </a:pPr>
            <a:r>
              <a:rPr lang="hu-HU" sz="1400" dirty="0"/>
              <a:t>Szállítóknak van lehetőségük tömeges teljesítés lejelentésére, ezt tranzakciós jelentésnek hívjuk, a betöltéshez szükséges sablont a dokumentum sablonok között lehetséges megtalálni, a szervezet és megrendelés adatai kitöltése kötelező, ennek véglegesítéséhez DKÜ jóváhagyás szükséges.</a:t>
            </a:r>
          </a:p>
        </p:txBody>
      </p:sp>
    </p:spTree>
    <p:extLst>
      <p:ext uri="{BB962C8B-B14F-4D97-AF65-F5344CB8AC3E}">
        <p14:creationId xmlns:p14="http://schemas.microsoft.com/office/powerpoint/2010/main" val="41509931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3C6C1E3-1008-999D-D1CE-79ACBD72440F}"/>
              </a:ext>
            </a:extLst>
          </p:cNvPr>
          <p:cNvSpPr>
            <a:spLocks noGrp="1"/>
          </p:cNvSpPr>
          <p:nvPr>
            <p:ph type="title"/>
          </p:nvPr>
        </p:nvSpPr>
        <p:spPr>
          <a:xfrm>
            <a:off x="1350870" y="384067"/>
            <a:ext cx="10057719" cy="712636"/>
          </a:xfrm>
        </p:spPr>
        <p:txBody>
          <a:bodyPr>
            <a:noAutofit/>
          </a:bodyPr>
          <a:lstStyle/>
          <a:p>
            <a:pPr algn="ctr"/>
            <a:r>
              <a:rPr lang="hu-HU" sz="2800" dirty="0"/>
              <a:t>Írásbeli konzultáció</a:t>
            </a:r>
          </a:p>
        </p:txBody>
      </p:sp>
      <p:sp>
        <p:nvSpPr>
          <p:cNvPr id="2" name="Szövegdoboz 1">
            <a:extLst>
              <a:ext uri="{FF2B5EF4-FFF2-40B4-BE49-F238E27FC236}">
                <a16:creationId xmlns:a16="http://schemas.microsoft.com/office/drawing/2014/main" id="{443C4154-3180-1B39-ACA9-CC845B5F8FF2}"/>
              </a:ext>
            </a:extLst>
          </p:cNvPr>
          <p:cNvSpPr txBox="1"/>
          <p:nvPr/>
        </p:nvSpPr>
        <p:spPr>
          <a:xfrm>
            <a:off x="1469290" y="1608147"/>
            <a:ext cx="9820878" cy="523220"/>
          </a:xfrm>
          <a:prstGeom prst="rect">
            <a:avLst/>
          </a:prstGeom>
          <a:noFill/>
        </p:spPr>
        <p:txBody>
          <a:bodyPr wrap="square" rtlCol="0">
            <a:spAutoFit/>
          </a:bodyPr>
          <a:lstStyle/>
          <a:p>
            <a:pPr>
              <a:spcAft>
                <a:spcPts val="1200"/>
              </a:spcAft>
            </a:pPr>
            <a:r>
              <a:rPr lang="hu-HU" sz="1400" dirty="0"/>
              <a:t>Az írásbeli konzultáció folyamat megegyezik a </a:t>
            </a:r>
            <a:r>
              <a:rPr lang="hu-HU" sz="1400" dirty="0" err="1"/>
              <a:t>Versenyújranyitás</a:t>
            </a:r>
            <a:r>
              <a:rPr lang="hu-HU" sz="1400" dirty="0"/>
              <a:t> folyamatával, azzal az egy kitétellel, hogy a Keretmegállapodásnak egyetlen szállítója van csak.</a:t>
            </a:r>
          </a:p>
        </p:txBody>
      </p:sp>
    </p:spTree>
    <p:extLst>
      <p:ext uri="{BB962C8B-B14F-4D97-AF65-F5344CB8AC3E}">
        <p14:creationId xmlns:p14="http://schemas.microsoft.com/office/powerpoint/2010/main" val="7098951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9F9CE-2408-5970-FE18-391EFFAC6844}"/>
              </a:ext>
            </a:extLst>
          </p:cNvPr>
          <p:cNvSpPr>
            <a:spLocks noGrp="1"/>
          </p:cNvSpPr>
          <p:nvPr>
            <p:ph type="title"/>
          </p:nvPr>
        </p:nvSpPr>
        <p:spPr>
          <a:xfrm>
            <a:off x="1546231" y="161792"/>
            <a:ext cx="9569648" cy="610040"/>
          </a:xfrm>
        </p:spPr>
        <p:txBody>
          <a:bodyPr>
            <a:normAutofit/>
          </a:bodyPr>
          <a:lstStyle/>
          <a:p>
            <a:pPr algn="ctr"/>
            <a:r>
              <a:rPr lang="hu-HU" sz="2800" dirty="0">
                <a:latin typeface="Times New Roman" panose="02020603050405020304" pitchFamily="18" charset="0"/>
                <a:cs typeface="Times New Roman" panose="02020603050405020304" pitchFamily="18" charset="0"/>
              </a:rPr>
              <a:t>Egyedi kisösszegű beszerzések támogatása</a:t>
            </a:r>
          </a:p>
        </p:txBody>
      </p:sp>
      <p:sp>
        <p:nvSpPr>
          <p:cNvPr id="3" name="Content Placeholder 2">
            <a:extLst>
              <a:ext uri="{FF2B5EF4-FFF2-40B4-BE49-F238E27FC236}">
                <a16:creationId xmlns:a16="http://schemas.microsoft.com/office/drawing/2014/main" id="{17DE5EA8-947B-A002-36DB-EEE6CB316227}"/>
              </a:ext>
            </a:extLst>
          </p:cNvPr>
          <p:cNvSpPr>
            <a:spLocks noGrp="1"/>
          </p:cNvSpPr>
          <p:nvPr>
            <p:ph idx="1"/>
          </p:nvPr>
        </p:nvSpPr>
        <p:spPr>
          <a:xfrm>
            <a:off x="1587710" y="1384183"/>
            <a:ext cx="9486690" cy="4701985"/>
          </a:xfrm>
        </p:spPr>
        <p:txBody>
          <a:bodyPr>
            <a:normAutofit/>
          </a:bodyPr>
          <a:lstStyle/>
          <a:p>
            <a:pPr marL="0" indent="0">
              <a:buNone/>
            </a:pPr>
            <a:r>
              <a:rPr lang="hu-HU" sz="1600" b="1" dirty="0">
                <a:latin typeface="Times New Roman" panose="02020603050405020304" pitchFamily="18" charset="0"/>
                <a:cs typeface="Times New Roman" panose="02020603050405020304" pitchFamily="18" charset="0"/>
              </a:rPr>
              <a:t>Intézmény oldali folyamat leírása</a:t>
            </a:r>
          </a:p>
          <a:p>
            <a:pPr marL="0" indent="0">
              <a:buNone/>
            </a:pPr>
            <a:r>
              <a:rPr lang="hu-HU" sz="1600" dirty="0">
                <a:latin typeface="Times New Roman" panose="02020603050405020304" pitchFamily="18" charset="0"/>
                <a:cs typeface="Times New Roman" panose="02020603050405020304" pitchFamily="18" charset="0"/>
              </a:rPr>
              <a:t>Az „Intézményi nyitólap” – „Egyedi beszerzések” menüpontban érhetők el könnyen azok a beszerzések, amik létrejöttek.</a:t>
            </a:r>
          </a:p>
          <a:p>
            <a:pPr marL="0" indent="0">
              <a:buNone/>
            </a:pPr>
            <a:r>
              <a:rPr lang="hu-HU" sz="1600" dirty="0">
                <a:latin typeface="Times New Roman" panose="02020603050405020304" pitchFamily="18" charset="0"/>
                <a:cs typeface="Times New Roman" panose="02020603050405020304" pitchFamily="18" charset="0"/>
              </a:rPr>
              <a:t>A beszerzés folyamatnak több státusza van és mindegyik státuszhoz tartozik egy fül, ahol azokat a beszerzéseket gyűjti ki a rendszer, amik abban a státuszban vannak. A státuszok a következők:</a:t>
            </a:r>
          </a:p>
          <a:p>
            <a:r>
              <a:rPr lang="hu-HU" sz="1600" dirty="0">
                <a:latin typeface="Times New Roman" panose="02020603050405020304" pitchFamily="18" charset="0"/>
                <a:cs typeface="Times New Roman" panose="02020603050405020304" pitchFamily="18" charset="0"/>
              </a:rPr>
              <a:t>Előkészítés</a:t>
            </a:r>
          </a:p>
          <a:p>
            <a:r>
              <a:rPr lang="hu-HU" sz="1600" dirty="0">
                <a:latin typeface="Times New Roman" panose="02020603050405020304" pitchFamily="18" charset="0"/>
                <a:cs typeface="Times New Roman" panose="02020603050405020304" pitchFamily="18" charset="0"/>
              </a:rPr>
              <a:t>Pályázás alatt</a:t>
            </a:r>
          </a:p>
          <a:p>
            <a:r>
              <a:rPr lang="hu-HU" sz="1600" dirty="0">
                <a:latin typeface="Times New Roman" panose="02020603050405020304" pitchFamily="18" charset="0"/>
                <a:cs typeface="Times New Roman" panose="02020603050405020304" pitchFamily="18" charset="0"/>
              </a:rPr>
              <a:t>Értékelés</a:t>
            </a:r>
          </a:p>
          <a:p>
            <a:r>
              <a:rPr lang="hu-HU" sz="1600" dirty="0">
                <a:latin typeface="Times New Roman" panose="02020603050405020304" pitchFamily="18" charset="0"/>
                <a:cs typeface="Times New Roman" panose="02020603050405020304" pitchFamily="18" charset="0"/>
              </a:rPr>
              <a:t>Hiánypótlás</a:t>
            </a:r>
          </a:p>
          <a:p>
            <a:r>
              <a:rPr lang="hu-HU" sz="1600" dirty="0">
                <a:latin typeface="Times New Roman" panose="02020603050405020304" pitchFamily="18" charset="0"/>
                <a:cs typeface="Times New Roman" panose="02020603050405020304" pitchFamily="18" charset="0"/>
              </a:rPr>
              <a:t>Eredményhirdetés</a:t>
            </a:r>
          </a:p>
          <a:p>
            <a:r>
              <a:rPr lang="hu-HU" sz="1600" dirty="0">
                <a:latin typeface="Times New Roman" panose="02020603050405020304" pitchFamily="18" charset="0"/>
                <a:cs typeface="Times New Roman" panose="02020603050405020304" pitchFamily="18" charset="0"/>
              </a:rPr>
              <a:t>Ajánlattevők értesítése</a:t>
            </a:r>
          </a:p>
          <a:p>
            <a:pPr marL="0" indent="0">
              <a:buNone/>
            </a:pPr>
            <a:r>
              <a:rPr lang="hu-HU" sz="1600" dirty="0">
                <a:latin typeface="Times New Roman" panose="02020603050405020304" pitchFamily="18" charset="0"/>
                <a:cs typeface="Times New Roman" panose="02020603050405020304" pitchFamily="18" charset="0"/>
              </a:rPr>
              <a:t>Minden fül a beszerzésre vonatkozóan több adatot is megjelenítünk, melyek alapján beazonosíthatók még megnyitás előtt az egyes beszerzések. A megnyitást a „Műveletek” oszlopban lévő   gomb megnyomásával lehet megtenni.</a:t>
            </a:r>
          </a:p>
          <a:p>
            <a:pPr marL="0" indent="0">
              <a:buNone/>
            </a:pPr>
            <a:endParaRPr lang="hu-HU" dirty="0"/>
          </a:p>
        </p:txBody>
      </p:sp>
    </p:spTree>
    <p:extLst>
      <p:ext uri="{BB962C8B-B14F-4D97-AF65-F5344CB8AC3E}">
        <p14:creationId xmlns:p14="http://schemas.microsoft.com/office/powerpoint/2010/main" val="9055709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D277573C-C107-3648-225C-15FBEF81885A}"/>
              </a:ext>
            </a:extLst>
          </p:cNvPr>
          <p:cNvSpPr>
            <a:spLocks noGrp="1"/>
          </p:cNvSpPr>
          <p:nvPr>
            <p:ph type="title"/>
          </p:nvPr>
        </p:nvSpPr>
        <p:spPr>
          <a:xfrm>
            <a:off x="1546231" y="146807"/>
            <a:ext cx="9569648" cy="610040"/>
          </a:xfrm>
        </p:spPr>
        <p:txBody>
          <a:bodyPr>
            <a:normAutofit/>
          </a:bodyPr>
          <a:lstStyle/>
          <a:p>
            <a:pPr algn="ctr"/>
            <a:r>
              <a:rPr lang="hu-HU" sz="2800" dirty="0">
                <a:latin typeface="Times New Roman" panose="02020603050405020304" pitchFamily="18" charset="0"/>
                <a:cs typeface="Times New Roman" panose="02020603050405020304" pitchFamily="18" charset="0"/>
              </a:rPr>
              <a:t>Új egyedi beszerzés indítása</a:t>
            </a:r>
          </a:p>
        </p:txBody>
      </p:sp>
      <p:sp>
        <p:nvSpPr>
          <p:cNvPr id="3" name="Content Placeholder 2">
            <a:extLst>
              <a:ext uri="{FF2B5EF4-FFF2-40B4-BE49-F238E27FC236}">
                <a16:creationId xmlns:a16="http://schemas.microsoft.com/office/drawing/2014/main" id="{6B0E2D90-9529-9419-FAC8-09D352C9D1F2}"/>
              </a:ext>
            </a:extLst>
          </p:cNvPr>
          <p:cNvSpPr>
            <a:spLocks noGrp="1"/>
          </p:cNvSpPr>
          <p:nvPr>
            <p:ph idx="1"/>
          </p:nvPr>
        </p:nvSpPr>
        <p:spPr>
          <a:xfrm>
            <a:off x="1587710" y="1380391"/>
            <a:ext cx="9486690" cy="5330801"/>
          </a:xfrm>
        </p:spPr>
        <p:txBody>
          <a:bodyPr>
            <a:noAutofit/>
          </a:bodyPr>
          <a:lstStyle/>
          <a:p>
            <a:pPr marL="0" indent="0">
              <a:lnSpc>
                <a:spcPct val="107000"/>
              </a:lnSpc>
              <a:spcAft>
                <a:spcPts val="800"/>
              </a:spcAft>
              <a:buNone/>
            </a:pPr>
            <a:r>
              <a:rPr lang="hu-HU" sz="1400" dirty="0">
                <a:effectLst/>
                <a:latin typeface="+mj-lt"/>
                <a:ea typeface="Calibri" panose="020F0502020204030204" pitchFamily="34" charset="0"/>
                <a:cs typeface="Arial" panose="020B0604020202020204" pitchFamily="34" charset="0"/>
              </a:rPr>
              <a:t>„Intézményi nyitólap” – „Egyedi beszerzések” menüpontot megnyitva van egy „Egyedi beszerzések” </a:t>
            </a:r>
            <a:r>
              <a:rPr lang="hu-HU" sz="1400" dirty="0" err="1">
                <a:effectLst/>
                <a:latin typeface="+mj-lt"/>
                <a:ea typeface="Calibri" panose="020F0502020204030204" pitchFamily="34" charset="0"/>
                <a:cs typeface="Arial" panose="020B0604020202020204" pitchFamily="34" charset="0"/>
              </a:rPr>
              <a:t>portlet</a:t>
            </a:r>
            <a:r>
              <a:rPr lang="hu-HU" sz="1400" dirty="0">
                <a:effectLst/>
                <a:latin typeface="+mj-lt"/>
                <a:ea typeface="Calibri" panose="020F0502020204030204" pitchFamily="34" charset="0"/>
                <a:cs typeface="Arial" panose="020B0604020202020204" pitchFamily="34" charset="0"/>
              </a:rPr>
              <a:t>, amely tartalmazza az indító és kereső linket.</a:t>
            </a:r>
          </a:p>
          <a:p>
            <a:pPr marL="0" indent="0">
              <a:buNone/>
            </a:pPr>
            <a:r>
              <a:rPr lang="hu-HU" sz="1400" dirty="0">
                <a:effectLst/>
                <a:latin typeface="+mj-lt"/>
                <a:ea typeface="Calibri" panose="020F0502020204030204" pitchFamily="34" charset="0"/>
              </a:rPr>
              <a:t>Az indító link csak azoknak a felhasználónak látszik, akik a DKÜ érintett szervezet felhasználói és rendelkeznek „Beszerző” jogosultsággal. A linkre nyomva elindul a beszerzési folyamat</a:t>
            </a:r>
          </a:p>
          <a:p>
            <a:pPr marL="0" indent="0">
              <a:buNone/>
            </a:pPr>
            <a:r>
              <a:rPr lang="hu-HU" sz="1400" dirty="0">
                <a:latin typeface="+mj-lt"/>
              </a:rPr>
              <a:t>A folyamat első státusza az előkészítés státusz, melyben a beszerzés főbb adatait megadjuk, ezek után a folytatás gombbal átkerülünk a főadatlapra, ahol az adatlapon megjelenő mezők kitöltése szükséges. A mezők leírásáról külön dokumentum készül. Az adatlapon továbbá lenyitható és megadhatóak az ajánlattételi felhívás adatai.</a:t>
            </a:r>
          </a:p>
          <a:p>
            <a:pPr marL="0" indent="0">
              <a:buNone/>
            </a:pPr>
            <a:r>
              <a:rPr lang="hu-HU" sz="1400" dirty="0">
                <a:latin typeface="+mj-lt"/>
              </a:rPr>
              <a:t>Az adatlap kitöltése után történik a gazdasági szereplők meghívása:</a:t>
            </a:r>
          </a:p>
          <a:p>
            <a:r>
              <a:rPr lang="hu-HU" sz="1400" dirty="0">
                <a:latin typeface="+mj-lt"/>
              </a:rPr>
              <a:t>Regisztrált szállító</a:t>
            </a:r>
          </a:p>
          <a:p>
            <a:pPr lvl="1"/>
            <a:r>
              <a:rPr lang="hu-HU" sz="1400" dirty="0">
                <a:latin typeface="+mj-lt"/>
              </a:rPr>
              <a:t>DKR-ben regisztrált szállítók listájából kiválasztható</a:t>
            </a:r>
          </a:p>
          <a:p>
            <a:r>
              <a:rPr lang="hu-HU" sz="1400" dirty="0">
                <a:latin typeface="+mj-lt"/>
              </a:rPr>
              <a:t>Nem regisztrált szállító</a:t>
            </a:r>
          </a:p>
          <a:p>
            <a:pPr lvl="1"/>
            <a:r>
              <a:rPr lang="hu-HU" sz="1400" dirty="0">
                <a:latin typeface="+mj-lt"/>
              </a:rPr>
              <a:t>E-mail cím alapján</a:t>
            </a:r>
          </a:p>
          <a:p>
            <a:pPr marL="0" indent="0">
              <a:buNone/>
            </a:pPr>
            <a:r>
              <a:rPr lang="hu-HU" sz="1400" dirty="0">
                <a:latin typeface="+mj-lt"/>
              </a:rPr>
              <a:t>Dokumentum kezelő rész, melyen feltölthetőek a beszerzéshez kapcsolódó dokumentumok.</a:t>
            </a:r>
          </a:p>
          <a:p>
            <a:pPr marL="0" indent="0">
              <a:buNone/>
            </a:pPr>
            <a:r>
              <a:rPr lang="hu-HU" sz="1400" dirty="0">
                <a:latin typeface="+mj-lt"/>
              </a:rPr>
              <a:t>Az adott beszerzés adatlapja kitöltésre került és mentésre, akkor hozzáadhatóak beszerzés részek.</a:t>
            </a:r>
          </a:p>
          <a:p>
            <a:pPr marL="0" indent="0">
              <a:buNone/>
            </a:pPr>
            <a:r>
              <a:rPr lang="hu-HU" sz="1400" dirty="0">
                <a:latin typeface="+mj-lt"/>
              </a:rPr>
              <a:t>Az adatlapon elérhető funkciók: </a:t>
            </a:r>
          </a:p>
          <a:p>
            <a:r>
              <a:rPr lang="hu-HU" sz="1400" dirty="0">
                <a:latin typeface="+mj-lt"/>
              </a:rPr>
              <a:t>Törlés</a:t>
            </a:r>
          </a:p>
          <a:p>
            <a:r>
              <a:rPr lang="hu-HU" sz="1400" dirty="0">
                <a:latin typeface="+mj-lt"/>
              </a:rPr>
              <a:t>Adatok mentése</a:t>
            </a:r>
          </a:p>
          <a:p>
            <a:r>
              <a:rPr lang="hu-HU" sz="1400" dirty="0">
                <a:latin typeface="+mj-lt"/>
              </a:rPr>
              <a:t>Ajánlati felhívás kiküldése</a:t>
            </a:r>
          </a:p>
          <a:p>
            <a:endParaRPr lang="hu-HU" sz="1400" dirty="0">
              <a:latin typeface="Times New Roman" panose="02020603050405020304" pitchFamily="18" charset="0"/>
            </a:endParaRPr>
          </a:p>
        </p:txBody>
      </p:sp>
    </p:spTree>
    <p:extLst>
      <p:ext uri="{BB962C8B-B14F-4D97-AF65-F5344CB8AC3E}">
        <p14:creationId xmlns:p14="http://schemas.microsoft.com/office/powerpoint/2010/main" val="10811887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D277573C-C107-3648-225C-15FBEF81885A}"/>
              </a:ext>
            </a:extLst>
          </p:cNvPr>
          <p:cNvSpPr>
            <a:spLocks noGrp="1"/>
          </p:cNvSpPr>
          <p:nvPr>
            <p:ph type="title"/>
          </p:nvPr>
        </p:nvSpPr>
        <p:spPr>
          <a:xfrm>
            <a:off x="1546231" y="146807"/>
            <a:ext cx="9569648" cy="610040"/>
          </a:xfrm>
        </p:spPr>
        <p:txBody>
          <a:bodyPr>
            <a:normAutofit/>
          </a:bodyPr>
          <a:lstStyle/>
          <a:p>
            <a:pPr algn="ctr"/>
            <a:r>
              <a:rPr lang="hu-HU" sz="2800" dirty="0">
                <a:latin typeface="Times New Roman" panose="02020603050405020304" pitchFamily="18" charset="0"/>
                <a:cs typeface="Times New Roman" panose="02020603050405020304" pitchFamily="18" charset="0"/>
              </a:rPr>
              <a:t>Egyedi beszerzés rész hozzáadása</a:t>
            </a:r>
          </a:p>
        </p:txBody>
      </p:sp>
      <p:sp>
        <p:nvSpPr>
          <p:cNvPr id="3" name="Content Placeholder 2">
            <a:extLst>
              <a:ext uri="{FF2B5EF4-FFF2-40B4-BE49-F238E27FC236}">
                <a16:creationId xmlns:a16="http://schemas.microsoft.com/office/drawing/2014/main" id="{6B0E2D90-9529-9419-FAC8-09D352C9D1F2}"/>
              </a:ext>
            </a:extLst>
          </p:cNvPr>
          <p:cNvSpPr>
            <a:spLocks noGrp="1"/>
          </p:cNvSpPr>
          <p:nvPr>
            <p:ph idx="1"/>
          </p:nvPr>
        </p:nvSpPr>
        <p:spPr>
          <a:xfrm>
            <a:off x="1587710" y="1622181"/>
            <a:ext cx="9486690" cy="4646233"/>
          </a:xfrm>
        </p:spPr>
        <p:txBody>
          <a:bodyPr>
            <a:noAutofit/>
          </a:bodyPr>
          <a:lstStyle/>
          <a:p>
            <a:pPr marL="0" indent="0">
              <a:buNone/>
            </a:pPr>
            <a:r>
              <a:rPr lang="hu-HU" sz="1400" b="1" dirty="0">
                <a:latin typeface="+mn-lt"/>
              </a:rPr>
              <a:t>Egyedi részek a beszerzésekben</a:t>
            </a:r>
          </a:p>
          <a:p>
            <a:pPr marL="0" indent="0">
              <a:buNone/>
            </a:pPr>
            <a:r>
              <a:rPr lang="hu-HU" sz="1400" dirty="0">
                <a:latin typeface="+mn-lt"/>
              </a:rPr>
              <a:t>Külön fülön megtalálható a beszerzéshez kapcsolódó beszerzés részek, melyen ha már hozzá lett adva egy rész, akkor listában megjelenítve láthatóak. Az egyes beszerzés részek megnyithatóak és törölhetőek.</a:t>
            </a:r>
          </a:p>
          <a:p>
            <a:pPr marL="0" indent="0">
              <a:buNone/>
            </a:pPr>
            <a:r>
              <a:rPr lang="hu-HU" sz="1400" dirty="0">
                <a:latin typeface="+mn-lt"/>
              </a:rPr>
              <a:t>Beszerzési rész hozzáadása gombbal nyílik meg a beszerzés rész adatlapjának első fázisa, amelyben a megnevezést meg kell adni, majd a mentés után jelenik meg a fő adatlap, azonosítóval és státusszal. Az ajánlattételi felhívás adatai itt is megadhatóak.</a:t>
            </a:r>
          </a:p>
          <a:p>
            <a:pPr marL="0" indent="0">
              <a:buNone/>
            </a:pPr>
            <a:endParaRPr lang="hu-HU" sz="1400" dirty="0">
              <a:latin typeface="+mn-lt"/>
            </a:endParaRPr>
          </a:p>
          <a:p>
            <a:pPr marL="0" indent="0">
              <a:buNone/>
            </a:pPr>
            <a:r>
              <a:rPr lang="hu-HU" sz="1400" b="1" dirty="0">
                <a:latin typeface="+mn-lt"/>
              </a:rPr>
              <a:t>Felolvasólap és dokumentumok</a:t>
            </a:r>
          </a:p>
          <a:p>
            <a:pPr marL="0" indent="0">
              <a:buNone/>
            </a:pPr>
            <a:r>
              <a:rPr lang="hu-HU" sz="1400" dirty="0">
                <a:latin typeface="+mn-lt"/>
              </a:rPr>
              <a:t>A felolvasólap fülön kiválaszthatóak mely mezőket tartalmazza a felolvasólap. A mezők kötelező kitöltöttségét és opcionális kitöltöttségét is ki lehet választani.</a:t>
            </a:r>
          </a:p>
          <a:p>
            <a:pPr marL="0" indent="0">
              <a:buNone/>
            </a:pPr>
            <a:r>
              <a:rPr lang="hu-HU" sz="1400" dirty="0">
                <a:latin typeface="+mn-lt"/>
              </a:rPr>
              <a:t>A dokumentum kezelésére egy külön fülön segítségével a beszerzés adatlapjához azonos módon.</a:t>
            </a:r>
          </a:p>
          <a:p>
            <a:pPr marL="0" indent="0">
              <a:buNone/>
            </a:pPr>
            <a:r>
              <a:rPr lang="hu-HU" sz="1400" dirty="0">
                <a:latin typeface="+mn-lt"/>
              </a:rPr>
              <a:t>Az adatlapon elérhető funkciók: </a:t>
            </a:r>
          </a:p>
          <a:p>
            <a:r>
              <a:rPr lang="hu-HU" sz="1400" dirty="0">
                <a:latin typeface="+mn-lt"/>
              </a:rPr>
              <a:t>Beszerzési rész hozzáadása</a:t>
            </a:r>
          </a:p>
          <a:p>
            <a:r>
              <a:rPr lang="hu-HU" sz="1400" dirty="0">
                <a:latin typeface="+mn-lt"/>
              </a:rPr>
              <a:t>Adatok mentése</a:t>
            </a:r>
          </a:p>
        </p:txBody>
      </p:sp>
    </p:spTree>
    <p:extLst>
      <p:ext uri="{BB962C8B-B14F-4D97-AF65-F5344CB8AC3E}">
        <p14:creationId xmlns:p14="http://schemas.microsoft.com/office/powerpoint/2010/main" val="13795686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D277573C-C107-3648-225C-15FBEF81885A}"/>
              </a:ext>
            </a:extLst>
          </p:cNvPr>
          <p:cNvSpPr>
            <a:spLocks noGrp="1"/>
          </p:cNvSpPr>
          <p:nvPr>
            <p:ph type="title"/>
          </p:nvPr>
        </p:nvSpPr>
        <p:spPr>
          <a:xfrm>
            <a:off x="1587710" y="191132"/>
            <a:ext cx="9569648" cy="610040"/>
          </a:xfrm>
        </p:spPr>
        <p:txBody>
          <a:bodyPr>
            <a:normAutofit/>
          </a:bodyPr>
          <a:lstStyle/>
          <a:p>
            <a:pPr algn="ctr"/>
            <a:r>
              <a:rPr lang="hu-HU" sz="2800" dirty="0">
                <a:latin typeface="Times New Roman" panose="02020603050405020304" pitchFamily="18" charset="0"/>
                <a:cs typeface="Times New Roman" panose="02020603050405020304" pitchFamily="18" charset="0"/>
              </a:rPr>
              <a:t>Pályázható – Ajánlattétel státusz</a:t>
            </a:r>
          </a:p>
        </p:txBody>
      </p:sp>
      <p:sp>
        <p:nvSpPr>
          <p:cNvPr id="3" name="Content Placeholder 2">
            <a:extLst>
              <a:ext uri="{FF2B5EF4-FFF2-40B4-BE49-F238E27FC236}">
                <a16:creationId xmlns:a16="http://schemas.microsoft.com/office/drawing/2014/main" id="{6B0E2D90-9529-9419-FAC8-09D352C9D1F2}"/>
              </a:ext>
            </a:extLst>
          </p:cNvPr>
          <p:cNvSpPr>
            <a:spLocks noGrp="1"/>
          </p:cNvSpPr>
          <p:nvPr>
            <p:ph idx="1"/>
          </p:nvPr>
        </p:nvSpPr>
        <p:spPr>
          <a:xfrm>
            <a:off x="1587710" y="1569427"/>
            <a:ext cx="9486690" cy="5141766"/>
          </a:xfrm>
        </p:spPr>
        <p:txBody>
          <a:bodyPr>
            <a:noAutofit/>
          </a:bodyPr>
          <a:lstStyle/>
          <a:p>
            <a:pPr marL="0" indent="0">
              <a:buNone/>
            </a:pPr>
            <a:r>
              <a:rPr lang="hu-HU" sz="1400" dirty="0">
                <a:latin typeface="+mn-lt"/>
              </a:rPr>
              <a:t>Intézményi oldalról ebben a státuszban:</a:t>
            </a:r>
          </a:p>
          <a:p>
            <a:pPr marL="0" indent="0">
              <a:buNone/>
            </a:pPr>
            <a:r>
              <a:rPr lang="hu-HU" sz="1400" dirty="0">
                <a:latin typeface="+mn-lt"/>
              </a:rPr>
              <a:t>Ezek a beszerzések az „Intézményi nyitólap” – „Egyedi beszerzések” menüpontot megnyitva a „Pályázás alatt álló beszerzések” munkakosárban találhatók meg. A munkakosár „Műveletek” oszlopában lévő   gomb megnyomásával nyithatók meg a beszerzések.</a:t>
            </a:r>
          </a:p>
          <a:p>
            <a:pPr marL="0" indent="0">
              <a:buNone/>
            </a:pPr>
            <a:r>
              <a:rPr lang="hu-HU" sz="1400" dirty="0">
                <a:latin typeface="+mn-lt"/>
              </a:rPr>
              <a:t>Beszerzőként négy dolgot tehetünk ebben a státuszban:</a:t>
            </a:r>
          </a:p>
          <a:p>
            <a:r>
              <a:rPr lang="hu-HU" sz="1400" dirty="0">
                <a:latin typeface="+mn-lt"/>
              </a:rPr>
              <a:t>Beszerzés módosítása</a:t>
            </a:r>
          </a:p>
          <a:p>
            <a:r>
              <a:rPr lang="hu-HU" sz="1400" dirty="0">
                <a:latin typeface="+mn-lt"/>
              </a:rPr>
              <a:t>Kiegészítő tájékoztatás kérés kezelése</a:t>
            </a:r>
          </a:p>
          <a:p>
            <a:r>
              <a:rPr lang="hu-HU" sz="1400" dirty="0">
                <a:latin typeface="+mn-lt"/>
              </a:rPr>
              <a:t>Egyéb kommunikáció kezelése</a:t>
            </a:r>
          </a:p>
          <a:p>
            <a:r>
              <a:rPr lang="hu-HU" sz="1400" dirty="0">
                <a:latin typeface="+mn-lt"/>
              </a:rPr>
              <a:t>Beszerzés visszavonása</a:t>
            </a:r>
          </a:p>
          <a:p>
            <a:pPr marL="0" indent="0">
              <a:buNone/>
            </a:pPr>
            <a:r>
              <a:rPr lang="hu-HU" sz="1400" b="1" dirty="0">
                <a:latin typeface="+mn-lt"/>
              </a:rPr>
              <a:t>Beszerzés módosítása</a:t>
            </a:r>
            <a:endParaRPr lang="hu-HU" sz="1400" b="1" dirty="0">
              <a:solidFill>
                <a:srgbClr val="1F3763"/>
              </a:solidFill>
              <a:latin typeface="+mn-lt"/>
              <a:cs typeface="Times New Roman" panose="02020603050405020304" pitchFamily="18" charset="0"/>
            </a:endParaRPr>
          </a:p>
          <a:p>
            <a:pPr marL="0" indent="0">
              <a:buNone/>
            </a:pPr>
            <a:r>
              <a:rPr lang="hu-HU" sz="1400" dirty="0">
                <a:effectLst/>
                <a:latin typeface="+mn-lt"/>
                <a:ea typeface="Calibri" panose="020F0502020204030204" pitchFamily="34" charset="0"/>
                <a:cs typeface="Arial" panose="020B0604020202020204" pitchFamily="34" charset="0"/>
              </a:rPr>
              <a:t>A beszerzés csak bizonyos részei módosíthatók:</a:t>
            </a:r>
          </a:p>
          <a:p>
            <a:pPr lvl="0"/>
            <a:r>
              <a:rPr lang="hu-HU" sz="1400" dirty="0">
                <a:latin typeface="+mn-lt"/>
              </a:rPr>
              <a:t>Fedezet mező</a:t>
            </a:r>
          </a:p>
          <a:p>
            <a:pPr lvl="0"/>
            <a:r>
              <a:rPr lang="hu-HU" sz="1400" dirty="0">
                <a:latin typeface="+mn-lt"/>
              </a:rPr>
              <a:t>Ajánlattételi határidő mező</a:t>
            </a:r>
          </a:p>
          <a:p>
            <a:pPr lvl="0">
              <a:spcAft>
                <a:spcPts val="800"/>
              </a:spcAft>
            </a:pPr>
            <a:r>
              <a:rPr lang="hu-HU" sz="1400" dirty="0">
                <a:latin typeface="+mn-lt"/>
              </a:rPr>
              <a:t>Dokumentációk</a:t>
            </a:r>
            <a:endParaRPr lang="hu-HU" sz="1400" dirty="0">
              <a:latin typeface="Times New Roman" panose="02020603050405020304" pitchFamily="18" charset="0"/>
            </a:endParaRPr>
          </a:p>
        </p:txBody>
      </p:sp>
    </p:spTree>
    <p:extLst>
      <p:ext uri="{BB962C8B-B14F-4D97-AF65-F5344CB8AC3E}">
        <p14:creationId xmlns:p14="http://schemas.microsoft.com/office/powerpoint/2010/main" val="3599604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4978A-0453-A563-8F07-0C647CA44008}"/>
              </a:ext>
            </a:extLst>
          </p:cNvPr>
          <p:cNvSpPr>
            <a:spLocks noGrp="1"/>
          </p:cNvSpPr>
          <p:nvPr>
            <p:ph type="title"/>
          </p:nvPr>
        </p:nvSpPr>
        <p:spPr>
          <a:xfrm>
            <a:off x="1587710" y="242262"/>
            <a:ext cx="9871653" cy="953988"/>
          </a:xfrm>
        </p:spPr>
        <p:txBody>
          <a:bodyPr>
            <a:noAutofit/>
          </a:bodyPr>
          <a:lstStyle/>
          <a:p>
            <a:pPr algn="ctr"/>
            <a:r>
              <a:rPr lang="hu-HU" sz="2800" dirty="0">
                <a:latin typeface="Times New Roman" panose="02020603050405020304" pitchFamily="18" charset="0"/>
                <a:cs typeface="Times New Roman" panose="02020603050405020304" pitchFamily="18" charset="0"/>
              </a:rPr>
              <a:t>Informatikai beszerzési tervek kezelése és frissítése</a:t>
            </a:r>
          </a:p>
        </p:txBody>
      </p:sp>
      <p:sp>
        <p:nvSpPr>
          <p:cNvPr id="3" name="Content Placeholder 2">
            <a:extLst>
              <a:ext uri="{FF2B5EF4-FFF2-40B4-BE49-F238E27FC236}">
                <a16:creationId xmlns:a16="http://schemas.microsoft.com/office/drawing/2014/main" id="{1E232179-C6F2-EC22-BF60-6920988C3D1B}"/>
              </a:ext>
            </a:extLst>
          </p:cNvPr>
          <p:cNvSpPr>
            <a:spLocks noGrp="1"/>
          </p:cNvSpPr>
          <p:nvPr>
            <p:ph idx="1"/>
          </p:nvPr>
        </p:nvSpPr>
        <p:spPr>
          <a:xfrm>
            <a:off x="1587710" y="1367725"/>
            <a:ext cx="9486690" cy="4718443"/>
          </a:xfrm>
        </p:spPr>
        <p:txBody>
          <a:bodyPr>
            <a:normAutofit/>
          </a:bodyPr>
          <a:lstStyle/>
          <a:p>
            <a:pPr marL="0" indent="0">
              <a:buNone/>
            </a:pPr>
            <a:r>
              <a:rPr lang="hu-HU" sz="1400" b="1" dirty="0">
                <a:latin typeface="+mn-lt"/>
                <a:cs typeface="Times New Roman" panose="02020603050405020304" pitchFamily="18" charset="0"/>
              </a:rPr>
              <a:t>Intézményi oldal leírása</a:t>
            </a:r>
          </a:p>
          <a:p>
            <a:pPr marL="0" indent="0">
              <a:buNone/>
            </a:pPr>
            <a:r>
              <a:rPr lang="hu-HU" sz="1400" dirty="0">
                <a:latin typeface="+mn-lt"/>
                <a:cs typeface="Times New Roman" panose="02020603050405020304" pitchFamily="18" charset="0"/>
              </a:rPr>
              <a:t>Az intézményi nyitólap beszerzési tervek menüpontján keresztül elérhető.</a:t>
            </a:r>
          </a:p>
          <a:p>
            <a:pPr marL="0" indent="0">
              <a:buNone/>
            </a:pPr>
            <a:r>
              <a:rPr lang="hu-HU" sz="1400" dirty="0">
                <a:latin typeface="+mn-lt"/>
                <a:cs typeface="Times New Roman" panose="02020603050405020304" pitchFamily="18" charset="0"/>
              </a:rPr>
              <a:t>A menüpont megnyitásával megjelennek a tervek státusz szerinti bontásban, külön fülön:</a:t>
            </a:r>
          </a:p>
          <a:p>
            <a:r>
              <a:rPr lang="hu-HU" sz="1400" dirty="0">
                <a:latin typeface="+mn-lt"/>
                <a:cs typeface="Times New Roman" panose="02020603050405020304" pitchFamily="18" charset="0"/>
              </a:rPr>
              <a:t>Folyamatban</a:t>
            </a:r>
          </a:p>
          <a:p>
            <a:r>
              <a:rPr lang="hu-HU" sz="1400" dirty="0">
                <a:latin typeface="+mn-lt"/>
                <a:cs typeface="Times New Roman" panose="02020603050405020304" pitchFamily="18" charset="0"/>
              </a:rPr>
              <a:t>Benyújtott</a:t>
            </a:r>
          </a:p>
          <a:p>
            <a:r>
              <a:rPr lang="hu-HU" sz="1400" dirty="0">
                <a:latin typeface="+mn-lt"/>
                <a:cs typeface="Times New Roman" panose="02020603050405020304" pitchFamily="18" charset="0"/>
              </a:rPr>
              <a:t>Lezárt</a:t>
            </a:r>
          </a:p>
          <a:p>
            <a:r>
              <a:rPr lang="hu-HU" sz="1400" dirty="0">
                <a:latin typeface="+mn-lt"/>
                <a:cs typeface="Times New Roman" panose="02020603050405020304" pitchFamily="18" charset="0"/>
              </a:rPr>
              <a:t>Érvénytelenített</a:t>
            </a:r>
          </a:p>
          <a:p>
            <a:r>
              <a:rPr lang="hu-HU" sz="1400" dirty="0">
                <a:latin typeface="+mn-lt"/>
                <a:cs typeface="Times New Roman" panose="02020603050405020304" pitchFamily="18" charset="0"/>
              </a:rPr>
              <a:t>Visszavont</a:t>
            </a:r>
          </a:p>
          <a:p>
            <a:pPr marL="0" indent="0">
              <a:buNone/>
            </a:pPr>
            <a:r>
              <a:rPr lang="hu-HU" sz="1400" dirty="0">
                <a:latin typeface="+mn-lt"/>
                <a:cs typeface="Times New Roman" panose="02020603050405020304" pitchFamily="18" charset="0"/>
              </a:rPr>
              <a:t>Továbbá elérhető egy kereső funkció, mellyel a tervek között szűrőfeltételek alapján lehet keresni.</a:t>
            </a:r>
          </a:p>
          <a:p>
            <a:pPr marL="0" indent="0">
              <a:buNone/>
            </a:pPr>
            <a:r>
              <a:rPr lang="hu-HU" sz="1400" dirty="0">
                <a:latin typeface="+mn-lt"/>
                <a:cs typeface="Times New Roman" panose="02020603050405020304" pitchFamily="18" charset="0"/>
              </a:rPr>
              <a:t>A találati listából státusz alapján lehet az adott tervet szerkesztése vagy megtekintésre megnyitni. Azon tervek melyek </a:t>
            </a:r>
            <a:r>
              <a:rPr lang="hu-HU" sz="1400" b="1" dirty="0">
                <a:latin typeface="+mn-lt"/>
                <a:cs typeface="Times New Roman" panose="02020603050405020304" pitchFamily="18" charset="0"/>
              </a:rPr>
              <a:t>folyamatban </a:t>
            </a:r>
            <a:r>
              <a:rPr lang="hu-HU" sz="1400" dirty="0">
                <a:latin typeface="+mn-lt"/>
                <a:cs typeface="Times New Roman" panose="02020603050405020304" pitchFamily="18" charset="0"/>
              </a:rPr>
              <a:t>státuszúak, azokat az ÉSZ szerkesztheti, amint benyújtott állapotba kerül, onnantól csak megtekintésre lehet megnyitni.</a:t>
            </a:r>
          </a:p>
          <a:p>
            <a:pPr marL="0" indent="0">
              <a:buNone/>
            </a:pPr>
            <a:r>
              <a:rPr lang="hu-HU" sz="1400" dirty="0">
                <a:latin typeface="+mn-lt"/>
                <a:cs typeface="Times New Roman" panose="02020603050405020304" pitchFamily="18" charset="0"/>
              </a:rPr>
              <a:t>Ha az adott évre még nincs létrehozva terve, akkor a </a:t>
            </a:r>
            <a:r>
              <a:rPr lang="hu-HU" sz="1400" b="1" dirty="0">
                <a:latin typeface="+mn-lt"/>
                <a:cs typeface="Times New Roman" panose="02020603050405020304" pitchFamily="18" charset="0"/>
              </a:rPr>
              <a:t>beszerzési és fejlesztési terv létrehozása </a:t>
            </a:r>
            <a:r>
              <a:rPr lang="hu-HU" sz="1400" dirty="0">
                <a:latin typeface="+mn-lt"/>
                <a:cs typeface="Times New Roman" panose="02020603050405020304" pitchFamily="18" charset="0"/>
              </a:rPr>
              <a:t>gombbal képes a terv kitöltését megkezdeni. </a:t>
            </a:r>
            <a:endParaRPr lang="hu-HU" dirty="0">
              <a:latin typeface="+mn-lt"/>
              <a:cs typeface="Times New Roman" panose="02020603050405020304" pitchFamily="18" charset="0"/>
            </a:endParaRPr>
          </a:p>
        </p:txBody>
      </p:sp>
    </p:spTree>
    <p:extLst>
      <p:ext uri="{BB962C8B-B14F-4D97-AF65-F5344CB8AC3E}">
        <p14:creationId xmlns:p14="http://schemas.microsoft.com/office/powerpoint/2010/main" val="29107561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D277573C-C107-3648-225C-15FBEF81885A}"/>
              </a:ext>
            </a:extLst>
          </p:cNvPr>
          <p:cNvSpPr>
            <a:spLocks noGrp="1"/>
          </p:cNvSpPr>
          <p:nvPr>
            <p:ph type="title"/>
          </p:nvPr>
        </p:nvSpPr>
        <p:spPr>
          <a:xfrm>
            <a:off x="1587710" y="230697"/>
            <a:ext cx="9569648" cy="610040"/>
          </a:xfrm>
        </p:spPr>
        <p:txBody>
          <a:bodyPr>
            <a:normAutofit/>
          </a:bodyPr>
          <a:lstStyle/>
          <a:p>
            <a:pPr algn="ctr"/>
            <a:r>
              <a:rPr lang="hu-HU" sz="2800" dirty="0">
                <a:latin typeface="Times New Roman" panose="02020603050405020304" pitchFamily="18" charset="0"/>
                <a:cs typeface="Times New Roman" panose="02020603050405020304" pitchFamily="18" charset="0"/>
              </a:rPr>
              <a:t>Pályázható – Ajánlattétel státusz</a:t>
            </a:r>
          </a:p>
        </p:txBody>
      </p:sp>
      <p:sp>
        <p:nvSpPr>
          <p:cNvPr id="3" name="Content Placeholder 2">
            <a:extLst>
              <a:ext uri="{FF2B5EF4-FFF2-40B4-BE49-F238E27FC236}">
                <a16:creationId xmlns:a16="http://schemas.microsoft.com/office/drawing/2014/main" id="{6B0E2D90-9529-9419-FAC8-09D352C9D1F2}"/>
              </a:ext>
            </a:extLst>
          </p:cNvPr>
          <p:cNvSpPr>
            <a:spLocks noGrp="1"/>
          </p:cNvSpPr>
          <p:nvPr>
            <p:ph idx="1"/>
          </p:nvPr>
        </p:nvSpPr>
        <p:spPr>
          <a:xfrm>
            <a:off x="1587710" y="1499087"/>
            <a:ext cx="9486690" cy="5212105"/>
          </a:xfrm>
        </p:spPr>
        <p:txBody>
          <a:bodyPr>
            <a:noAutofit/>
          </a:bodyPr>
          <a:lstStyle/>
          <a:p>
            <a:pPr marL="0" indent="0">
              <a:buNone/>
            </a:pPr>
            <a:r>
              <a:rPr lang="hu-HU" sz="1400" b="1" dirty="0">
                <a:latin typeface="+mn-lt"/>
                <a:cs typeface="Times New Roman" panose="02020603050405020304" pitchFamily="18" charset="0"/>
              </a:rPr>
              <a:t>Kiegészítő tájékoztatás kérés kezelése</a:t>
            </a:r>
          </a:p>
          <a:p>
            <a:pPr marL="0" indent="0">
              <a:buNone/>
            </a:pPr>
            <a:r>
              <a:rPr lang="hu-HU" sz="1400" dirty="0">
                <a:effectLst/>
                <a:latin typeface="+mn-lt"/>
                <a:ea typeface="Calibri" panose="020F0502020204030204" pitchFamily="34" charset="0"/>
                <a:cs typeface="Times New Roman" panose="02020603050405020304" pitchFamily="18" charset="0"/>
              </a:rPr>
              <a:t>Kiegészítő tájékoztatások kezelése fő- és részadatlapon is történhet. Az alábbi két alfejezetben leírtak adatlaptól függetlenül ugyanúgy működnek.</a:t>
            </a:r>
          </a:p>
          <a:p>
            <a:pPr marL="0" indent="0">
              <a:buNone/>
            </a:pPr>
            <a:r>
              <a:rPr lang="hu-HU" sz="1400" dirty="0">
                <a:latin typeface="+mn-lt"/>
                <a:ea typeface="Calibri" panose="020F0502020204030204" pitchFamily="34" charset="0"/>
                <a:cs typeface="Times New Roman" panose="02020603050405020304" pitchFamily="18" charset="0"/>
              </a:rPr>
              <a:t>A dokumentum kezelő fülön elérhető a funkció, melyben az intézmény feltöltheti a felvilágosítás kérés dokumentumot.</a:t>
            </a:r>
          </a:p>
          <a:p>
            <a:pPr marL="0" indent="0">
              <a:buNone/>
            </a:pPr>
            <a:r>
              <a:rPr lang="hu-HU" sz="1400" dirty="0">
                <a:effectLst/>
                <a:latin typeface="+mn-lt"/>
                <a:ea typeface="Calibri" panose="020F0502020204030204" pitchFamily="34" charset="0"/>
                <a:cs typeface="Times New Roman" panose="02020603050405020304" pitchFamily="18" charset="0"/>
              </a:rPr>
              <a:t>Ha a szállító válaszolt a</a:t>
            </a:r>
            <a:r>
              <a:rPr lang="hu-HU" sz="1400" dirty="0">
                <a:latin typeface="+mn-lt"/>
                <a:ea typeface="Calibri" panose="020F0502020204030204" pitchFamily="34" charset="0"/>
                <a:cs typeface="Times New Roman" panose="02020603050405020304" pitchFamily="18" charset="0"/>
              </a:rPr>
              <a:t> felvilágosítás kérésre akkor az intézményi oldal a tájékoztatás elnevezésű mappában eléri a választ.</a:t>
            </a:r>
          </a:p>
          <a:p>
            <a:pPr marL="0" indent="0">
              <a:buNone/>
            </a:pPr>
            <a:endParaRPr lang="hu-HU" sz="1400" b="1" dirty="0">
              <a:latin typeface="+mn-lt"/>
              <a:ea typeface="Calibri" panose="020F0502020204030204" pitchFamily="34" charset="0"/>
              <a:cs typeface="Times New Roman" panose="02020603050405020304" pitchFamily="18" charset="0"/>
            </a:endParaRPr>
          </a:p>
          <a:p>
            <a:pPr marL="0" indent="0">
              <a:buNone/>
            </a:pPr>
            <a:r>
              <a:rPr lang="hu-HU" sz="1400" b="1" dirty="0">
                <a:latin typeface="+mn-lt"/>
                <a:ea typeface="Calibri" panose="020F0502020204030204" pitchFamily="34" charset="0"/>
                <a:cs typeface="Times New Roman" panose="02020603050405020304" pitchFamily="18" charset="0"/>
              </a:rPr>
              <a:t>Egyéb kommunikáció kezelése</a:t>
            </a:r>
          </a:p>
          <a:p>
            <a:pPr marL="0" indent="0">
              <a:buNone/>
            </a:pPr>
            <a:r>
              <a:rPr lang="hu-HU" sz="1400" dirty="0">
                <a:latin typeface="+mn-lt"/>
                <a:ea typeface="Calibri" panose="020F0502020204030204" pitchFamily="34" charset="0"/>
                <a:cs typeface="Times New Roman" panose="02020603050405020304" pitchFamily="18" charset="0"/>
              </a:rPr>
              <a:t>Az egyéb kommunikáció szintén dokumentumok részen belül történik, ahol az intézmény azonos nevű fájl típus feltöltésével tudja kezdeményezni a kommunikációt.</a:t>
            </a:r>
          </a:p>
          <a:p>
            <a:pPr marL="0" indent="0">
              <a:buNone/>
            </a:pPr>
            <a:r>
              <a:rPr lang="hu-HU" sz="1400" dirty="0">
                <a:latin typeface="+mn-lt"/>
                <a:ea typeface="Calibri" panose="020F0502020204030204" pitchFamily="34" charset="0"/>
                <a:cs typeface="Times New Roman" panose="02020603050405020304" pitchFamily="18" charset="0"/>
              </a:rPr>
              <a:t>A szállító az azonos nevű fájl típus feltöltésével válaszolhat a kezdeményezésre.</a:t>
            </a:r>
          </a:p>
          <a:p>
            <a:pPr marL="0" indent="0">
              <a:buNone/>
            </a:pPr>
            <a:endParaRPr lang="hu-HU" sz="1400" b="1" dirty="0">
              <a:latin typeface="+mn-lt"/>
              <a:ea typeface="Calibri" panose="020F0502020204030204" pitchFamily="34" charset="0"/>
              <a:cs typeface="Times New Roman" panose="02020603050405020304" pitchFamily="18" charset="0"/>
            </a:endParaRPr>
          </a:p>
          <a:p>
            <a:pPr marL="0" indent="0">
              <a:buNone/>
            </a:pPr>
            <a:r>
              <a:rPr lang="hu-HU" sz="1400" b="1" dirty="0">
                <a:latin typeface="+mn-lt"/>
                <a:ea typeface="Calibri" panose="020F0502020204030204" pitchFamily="34" charset="0"/>
                <a:cs typeface="Times New Roman" panose="02020603050405020304" pitchFamily="18" charset="0"/>
              </a:rPr>
              <a:t>Beszerzés visszavonása</a:t>
            </a:r>
          </a:p>
          <a:p>
            <a:pPr marL="0" indent="0">
              <a:buNone/>
            </a:pPr>
            <a:r>
              <a:rPr lang="hu-HU" sz="1400" dirty="0">
                <a:latin typeface="+mn-lt"/>
                <a:cs typeface="Times New Roman" panose="02020603050405020304" pitchFamily="18" charset="0"/>
              </a:rPr>
              <a:t>A beszerzés az ajánlattételi határidő lejárta előtt visszavonható, mely a beszerzés adatlapján helyezkedik el.</a:t>
            </a:r>
          </a:p>
        </p:txBody>
      </p:sp>
    </p:spTree>
    <p:extLst>
      <p:ext uri="{BB962C8B-B14F-4D97-AF65-F5344CB8AC3E}">
        <p14:creationId xmlns:p14="http://schemas.microsoft.com/office/powerpoint/2010/main" val="10221628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D277573C-C107-3648-225C-15FBEF81885A}"/>
              </a:ext>
            </a:extLst>
          </p:cNvPr>
          <p:cNvSpPr>
            <a:spLocks noGrp="1"/>
          </p:cNvSpPr>
          <p:nvPr>
            <p:ph type="title"/>
          </p:nvPr>
        </p:nvSpPr>
        <p:spPr>
          <a:xfrm>
            <a:off x="1587710" y="230697"/>
            <a:ext cx="9569648" cy="610040"/>
          </a:xfrm>
        </p:spPr>
        <p:txBody>
          <a:bodyPr>
            <a:normAutofit/>
          </a:bodyPr>
          <a:lstStyle/>
          <a:p>
            <a:pPr algn="ctr"/>
            <a:r>
              <a:rPr lang="hu-HU" sz="2800" dirty="0">
                <a:latin typeface="Times New Roman" panose="02020603050405020304" pitchFamily="18" charset="0"/>
                <a:cs typeface="Times New Roman" panose="02020603050405020304" pitchFamily="18" charset="0"/>
              </a:rPr>
              <a:t>Értékelés státusz</a:t>
            </a:r>
          </a:p>
        </p:txBody>
      </p:sp>
      <p:sp>
        <p:nvSpPr>
          <p:cNvPr id="3" name="Content Placeholder 2">
            <a:extLst>
              <a:ext uri="{FF2B5EF4-FFF2-40B4-BE49-F238E27FC236}">
                <a16:creationId xmlns:a16="http://schemas.microsoft.com/office/drawing/2014/main" id="{6B0E2D90-9529-9419-FAC8-09D352C9D1F2}"/>
              </a:ext>
            </a:extLst>
          </p:cNvPr>
          <p:cNvSpPr>
            <a:spLocks noGrp="1"/>
          </p:cNvSpPr>
          <p:nvPr>
            <p:ph idx="1"/>
          </p:nvPr>
        </p:nvSpPr>
        <p:spPr>
          <a:xfrm>
            <a:off x="1587710" y="1459523"/>
            <a:ext cx="9486690" cy="5251669"/>
          </a:xfrm>
        </p:spPr>
        <p:txBody>
          <a:bodyPr>
            <a:noAutofit/>
          </a:bodyPr>
          <a:lstStyle/>
          <a:p>
            <a:pPr marL="0" indent="0">
              <a:buNone/>
            </a:pPr>
            <a:r>
              <a:rPr lang="hu-HU" sz="1400" b="1" dirty="0">
                <a:latin typeface="+mn-lt"/>
              </a:rPr>
              <a:t>Az ajánlattétel után</a:t>
            </a:r>
          </a:p>
          <a:p>
            <a:pPr marL="0" indent="0">
              <a:buNone/>
            </a:pPr>
            <a:r>
              <a:rPr lang="hu-HU" sz="1400" dirty="0">
                <a:latin typeface="+mn-lt"/>
              </a:rPr>
              <a:t>Az ajánlattételi határidő lejárta után a beszerzés „Értékelés” státuszba kerül.</a:t>
            </a:r>
          </a:p>
          <a:p>
            <a:pPr marL="0" indent="0">
              <a:buNone/>
            </a:pPr>
            <a:r>
              <a:rPr lang="hu-HU" sz="1400" dirty="0">
                <a:latin typeface="+mn-lt"/>
              </a:rPr>
              <a:t>Ezek a beszerzések az „Intézményi nyitólap” – „Egyedi beszerzések” menüpontot megnyitva a „Pályázatok kiértékelése alatt álló beszerzések” munkakosárban találhatók meg. A munkakosár „Műveletek” oszlopában lévő   gomb megnyomásával nyithatók meg a beszerzések.</a:t>
            </a:r>
          </a:p>
          <a:p>
            <a:pPr marL="0" indent="0">
              <a:buNone/>
            </a:pPr>
            <a:r>
              <a:rPr lang="hu-HU" sz="1400" dirty="0">
                <a:latin typeface="+mn-lt"/>
              </a:rPr>
              <a:t>Beszerzőként hat dolgot tehetünk ebben a státuszban:</a:t>
            </a:r>
          </a:p>
          <a:p>
            <a:r>
              <a:rPr lang="hu-HU" sz="1400" dirty="0">
                <a:latin typeface="+mn-lt"/>
              </a:rPr>
              <a:t>Ajánlatok megtekintése</a:t>
            </a:r>
          </a:p>
          <a:p>
            <a:r>
              <a:rPr lang="hu-HU" sz="1400" dirty="0">
                <a:latin typeface="+mn-lt"/>
              </a:rPr>
              <a:t>Hiánypótlások kezelése</a:t>
            </a:r>
          </a:p>
          <a:p>
            <a:r>
              <a:rPr lang="hu-HU" sz="1400" dirty="0">
                <a:latin typeface="+mn-lt"/>
              </a:rPr>
              <a:t>Új forduló kiírása</a:t>
            </a:r>
          </a:p>
          <a:p>
            <a:r>
              <a:rPr lang="hu-HU" sz="1400" dirty="0">
                <a:latin typeface="+mn-lt"/>
              </a:rPr>
              <a:t>Beszerzési részek értékelése</a:t>
            </a:r>
          </a:p>
          <a:p>
            <a:r>
              <a:rPr lang="hu-HU" sz="1400" dirty="0">
                <a:latin typeface="+mn-lt"/>
              </a:rPr>
              <a:t>Licit kiírása</a:t>
            </a:r>
          </a:p>
          <a:p>
            <a:r>
              <a:rPr lang="hu-HU" sz="1400" dirty="0">
                <a:latin typeface="+mn-lt"/>
              </a:rPr>
              <a:t>Értékelés lezárása</a:t>
            </a:r>
          </a:p>
          <a:p>
            <a:pPr marL="0" indent="0">
              <a:buNone/>
            </a:pPr>
            <a:endParaRPr lang="hu-HU" sz="1400" b="1" dirty="0">
              <a:latin typeface="+mn-lt"/>
            </a:endParaRPr>
          </a:p>
          <a:p>
            <a:pPr marL="0" indent="0">
              <a:buNone/>
            </a:pPr>
            <a:r>
              <a:rPr lang="hu-HU" sz="1400" b="1" dirty="0">
                <a:latin typeface="+mn-lt"/>
              </a:rPr>
              <a:t>Ajánlatok megtekintése</a:t>
            </a:r>
          </a:p>
          <a:p>
            <a:pPr marL="0" indent="0">
              <a:buNone/>
            </a:pPr>
            <a:r>
              <a:rPr lang="hu-HU" sz="1400" dirty="0">
                <a:latin typeface="+mn-lt"/>
              </a:rPr>
              <a:t>Az ajánlatok a részek megnyitásával érhetők el, mert minden részre külön kell ajánlati anyagot és felolvasólapot benyújtani.</a:t>
            </a:r>
          </a:p>
          <a:p>
            <a:pPr marL="0" indent="0">
              <a:buNone/>
            </a:pPr>
            <a:r>
              <a:rPr lang="hu-HU" sz="1400" dirty="0">
                <a:latin typeface="+mn-lt"/>
              </a:rPr>
              <a:t>Adott részt megnyitva megjelenik a korábbról már megismert felület. A fülek közül az „Értékelő táblázat” fülre kattintva érhető a  gomb. Ennek megnyomásával tölthető le a felolvasólapokat tartalmazó táblázat.</a:t>
            </a:r>
          </a:p>
          <a:p>
            <a:pPr marL="0" indent="0">
              <a:buNone/>
            </a:pPr>
            <a:r>
              <a:rPr lang="hu-HU" sz="1400" dirty="0">
                <a:latin typeface="+mn-lt"/>
              </a:rPr>
              <a:t>A dokumentum csatoló blokkban találhatjuk meg a feltöltött ajánlatokat, az azonos nevű mappa elnevezésének megnyitásával, és letöltésével.</a:t>
            </a:r>
          </a:p>
        </p:txBody>
      </p:sp>
    </p:spTree>
    <p:extLst>
      <p:ext uri="{BB962C8B-B14F-4D97-AF65-F5344CB8AC3E}">
        <p14:creationId xmlns:p14="http://schemas.microsoft.com/office/powerpoint/2010/main" val="33271890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D277573C-C107-3648-225C-15FBEF81885A}"/>
              </a:ext>
            </a:extLst>
          </p:cNvPr>
          <p:cNvSpPr>
            <a:spLocks noGrp="1"/>
          </p:cNvSpPr>
          <p:nvPr>
            <p:ph type="title"/>
          </p:nvPr>
        </p:nvSpPr>
        <p:spPr>
          <a:xfrm>
            <a:off x="1587710" y="118213"/>
            <a:ext cx="9569648" cy="610040"/>
          </a:xfrm>
        </p:spPr>
        <p:txBody>
          <a:bodyPr>
            <a:normAutofit/>
          </a:bodyPr>
          <a:lstStyle/>
          <a:p>
            <a:pPr algn="ctr"/>
            <a:r>
              <a:rPr lang="hu-HU" sz="2800" dirty="0">
                <a:latin typeface="Times New Roman" panose="02020603050405020304" pitchFamily="18" charset="0"/>
                <a:cs typeface="Times New Roman" panose="02020603050405020304" pitchFamily="18" charset="0"/>
              </a:rPr>
              <a:t>Értékelés státusz</a:t>
            </a:r>
          </a:p>
        </p:txBody>
      </p:sp>
      <p:sp>
        <p:nvSpPr>
          <p:cNvPr id="3" name="Content Placeholder 2">
            <a:extLst>
              <a:ext uri="{FF2B5EF4-FFF2-40B4-BE49-F238E27FC236}">
                <a16:creationId xmlns:a16="http://schemas.microsoft.com/office/drawing/2014/main" id="{6B0E2D90-9529-9419-FAC8-09D352C9D1F2}"/>
              </a:ext>
            </a:extLst>
          </p:cNvPr>
          <p:cNvSpPr>
            <a:spLocks noGrp="1"/>
          </p:cNvSpPr>
          <p:nvPr>
            <p:ph idx="1"/>
          </p:nvPr>
        </p:nvSpPr>
        <p:spPr>
          <a:xfrm>
            <a:off x="1587710" y="1441937"/>
            <a:ext cx="9486690" cy="5319589"/>
          </a:xfrm>
        </p:spPr>
        <p:txBody>
          <a:bodyPr>
            <a:noAutofit/>
          </a:bodyPr>
          <a:lstStyle/>
          <a:p>
            <a:pPr marL="0" indent="0">
              <a:buNone/>
            </a:pPr>
            <a:r>
              <a:rPr lang="hu-HU" sz="1400" b="1" dirty="0">
                <a:effectLst/>
                <a:latin typeface="+mn-lt"/>
                <a:ea typeface="Calibri" panose="020F0502020204030204" pitchFamily="34" charset="0"/>
                <a:cs typeface="Times New Roman" panose="02020603050405020304" pitchFamily="18" charset="0"/>
              </a:rPr>
              <a:t>Hiánypótlások kezelése</a:t>
            </a:r>
          </a:p>
          <a:p>
            <a:pPr marL="0" indent="0">
              <a:buNone/>
            </a:pPr>
            <a:r>
              <a:rPr lang="hu-HU" sz="1400" dirty="0">
                <a:latin typeface="+mn-lt"/>
                <a:ea typeface="Calibri" panose="020F0502020204030204" pitchFamily="34" charset="0"/>
                <a:cs typeface="Times New Roman" panose="02020603050405020304" pitchFamily="18" charset="0"/>
              </a:rPr>
              <a:t>A beszerzés adatlapjáról indítható a hiánypótlás, melyben meg kell adni egy határidőt majd pedig a hiánypótlási felszólítási dokumentumot feltölteni a dokumentumok kezelésére alkalmas felületen, majd a releváns funkció gombbal a hiánypótlás elindítása.</a:t>
            </a:r>
          </a:p>
          <a:p>
            <a:pPr marL="0" indent="0">
              <a:buNone/>
            </a:pPr>
            <a:r>
              <a:rPr lang="hu-HU" sz="1400" dirty="0">
                <a:effectLst/>
                <a:latin typeface="+mn-lt"/>
                <a:ea typeface="Calibri" panose="020F0502020204030204" pitchFamily="34" charset="0"/>
                <a:cs typeface="Times New Roman" panose="02020603050405020304" pitchFamily="18" charset="0"/>
              </a:rPr>
              <a:t>A</a:t>
            </a:r>
            <a:r>
              <a:rPr lang="hu-HU" sz="1400" dirty="0">
                <a:latin typeface="+mn-lt"/>
                <a:ea typeface="Calibri" panose="020F0502020204030204" pitchFamily="34" charset="0"/>
                <a:cs typeface="Times New Roman" panose="02020603050405020304" pitchFamily="18" charset="0"/>
              </a:rPr>
              <a:t> beérkezett hiánypótlási válaszokat a beszerzési adatlap adott hiánypótlási kör megnyitásával éri el, a dokumentumok kezelésére használt részen, a hiánypótlásra adott válaszok nevű mappa alatt.</a:t>
            </a:r>
            <a:endParaRPr lang="hu-HU" sz="1400" dirty="0">
              <a:effectLst/>
              <a:latin typeface="+mn-lt"/>
              <a:ea typeface="Calibri" panose="020F0502020204030204" pitchFamily="34" charset="0"/>
              <a:cs typeface="Times New Roman" panose="02020603050405020304" pitchFamily="18" charset="0"/>
            </a:endParaRPr>
          </a:p>
          <a:p>
            <a:pPr marL="0" indent="0">
              <a:buNone/>
            </a:pPr>
            <a:r>
              <a:rPr lang="hu-HU" sz="1400" b="1" dirty="0">
                <a:latin typeface="+mn-lt"/>
                <a:cs typeface="Times New Roman" panose="02020603050405020304" pitchFamily="18" charset="0"/>
              </a:rPr>
              <a:t>Új forduló kiírása</a:t>
            </a:r>
          </a:p>
          <a:p>
            <a:pPr marL="0" indent="0">
              <a:buNone/>
            </a:pPr>
            <a:r>
              <a:rPr lang="hu-HU" sz="1400" dirty="0">
                <a:latin typeface="+mn-lt"/>
                <a:cs typeface="Times New Roman" panose="02020603050405020304" pitchFamily="18" charset="0"/>
              </a:rPr>
              <a:t>A beszerzési főadatlapon található az új forduló elnevezésű gomb hatására indítható. Új forduló során lemásolásra kerül az előző forduló és az alapján készül el az új forduló. Forduló során nem változik a meghívott gazdasági szereplők listája. A lemásolt adatlapok az új forduló szerkesztési fázisában újra </a:t>
            </a:r>
            <a:r>
              <a:rPr lang="hu-HU" sz="1400" dirty="0" err="1">
                <a:latin typeface="+mn-lt"/>
                <a:cs typeface="Times New Roman" panose="02020603050405020304" pitchFamily="18" charset="0"/>
              </a:rPr>
              <a:t>paraméterezhetők</a:t>
            </a:r>
            <a:r>
              <a:rPr lang="hu-HU" sz="1400" dirty="0">
                <a:latin typeface="+mn-lt"/>
                <a:cs typeface="Times New Roman" panose="02020603050405020304" pitchFamily="18" charset="0"/>
              </a:rPr>
              <a:t>, és további anyagok tölthetők fel. Az adatlapok szerkesztése és beszerzési anyagok feltöltése az „Előkészítés” státusznál ismertetett módokon tehetők meg új forduló esetében is.</a:t>
            </a:r>
          </a:p>
          <a:p>
            <a:pPr marL="0" indent="0">
              <a:buNone/>
            </a:pPr>
            <a:r>
              <a:rPr lang="hu-HU" sz="1400" b="1" dirty="0">
                <a:latin typeface="+mn-lt"/>
                <a:cs typeface="Times New Roman" panose="02020603050405020304" pitchFamily="18" charset="0"/>
              </a:rPr>
              <a:t>Beszerzési részek értékelése</a:t>
            </a:r>
          </a:p>
          <a:p>
            <a:pPr marL="0" indent="0">
              <a:buNone/>
            </a:pPr>
            <a:r>
              <a:rPr lang="hu-HU" sz="1400" dirty="0">
                <a:latin typeface="+mn-lt"/>
                <a:cs typeface="Times New Roman" panose="02020603050405020304" pitchFamily="18" charset="0"/>
              </a:rPr>
              <a:t>A beszerzési részek megnyitásával az ajánlatok letöltését követően az értékelés befejezése gombbal történik, mely hatására a rész státusza </a:t>
            </a:r>
            <a:r>
              <a:rPr lang="hu-HU" sz="1400" b="1" dirty="0">
                <a:latin typeface="+mn-lt"/>
                <a:cs typeface="Times New Roman" panose="02020603050405020304" pitchFamily="18" charset="0"/>
              </a:rPr>
              <a:t>Értékelés befejezve</a:t>
            </a:r>
            <a:r>
              <a:rPr lang="hu-HU" sz="1400" dirty="0">
                <a:latin typeface="+mn-lt"/>
                <a:cs typeface="Times New Roman" panose="02020603050405020304" pitchFamily="18" charset="0"/>
              </a:rPr>
              <a:t>-re változik. Ha a beszerzés több részből áll, akkor minden részen szükséges elvégzése.</a:t>
            </a:r>
          </a:p>
          <a:p>
            <a:pPr marL="0" indent="0">
              <a:buNone/>
            </a:pPr>
            <a:r>
              <a:rPr lang="hu-HU" sz="1400" b="1" dirty="0">
                <a:latin typeface="+mn-lt"/>
                <a:cs typeface="Times New Roman" panose="02020603050405020304" pitchFamily="18" charset="0"/>
              </a:rPr>
              <a:t>Licit kiírása (elektronikus árlejtés)</a:t>
            </a:r>
          </a:p>
          <a:p>
            <a:pPr marL="0" indent="0">
              <a:buNone/>
            </a:pPr>
            <a:r>
              <a:rPr lang="hu-HU" sz="1400" dirty="0">
                <a:latin typeface="+mn-lt"/>
                <a:cs typeface="Times New Roman" panose="02020603050405020304" pitchFamily="18" charset="0"/>
              </a:rPr>
              <a:t>A licit folyamatának ismertetése később kerül kifejtésre.</a:t>
            </a:r>
          </a:p>
          <a:p>
            <a:pPr marL="0" indent="0">
              <a:buNone/>
            </a:pPr>
            <a:r>
              <a:rPr lang="hu-HU" sz="1400" b="1" dirty="0">
                <a:latin typeface="+mn-lt"/>
                <a:cs typeface="Times New Roman" panose="02020603050405020304" pitchFamily="18" charset="0"/>
              </a:rPr>
              <a:t>Értékelés lezárása</a:t>
            </a:r>
          </a:p>
          <a:p>
            <a:pPr marL="0" indent="0">
              <a:buNone/>
            </a:pPr>
            <a:r>
              <a:rPr lang="hu-HU" sz="1400" dirty="0">
                <a:latin typeface="+mn-lt"/>
                <a:cs typeface="Times New Roman" panose="02020603050405020304" pitchFamily="18" charset="0"/>
              </a:rPr>
              <a:t>Ha megtörténtek a szükséges hiánypótlások, új fordulók, licitkörök lebonyolítása, és a beszerzés részek értékelése, akkor a beszerzési adatlapon elérhetővé válik az értékelés és eredmények rögzítésére használt funkció gomb, mely hatására a folyamat </a:t>
            </a:r>
            <a:r>
              <a:rPr lang="hu-HU" sz="1400" b="1" dirty="0">
                <a:latin typeface="+mn-lt"/>
                <a:cs typeface="Times New Roman" panose="02020603050405020304" pitchFamily="18" charset="0"/>
              </a:rPr>
              <a:t>Eredményhirdetés </a:t>
            </a:r>
            <a:r>
              <a:rPr lang="hu-HU" sz="1400" dirty="0">
                <a:latin typeface="+mn-lt"/>
                <a:cs typeface="Times New Roman" panose="02020603050405020304" pitchFamily="18" charset="0"/>
              </a:rPr>
              <a:t>státuszba kerül.</a:t>
            </a:r>
            <a:endParaRPr lang="hu-HU" sz="1400" dirty="0">
              <a:latin typeface="+mn-lt"/>
            </a:endParaRPr>
          </a:p>
        </p:txBody>
      </p:sp>
    </p:spTree>
    <p:extLst>
      <p:ext uri="{BB962C8B-B14F-4D97-AF65-F5344CB8AC3E}">
        <p14:creationId xmlns:p14="http://schemas.microsoft.com/office/powerpoint/2010/main" val="34080994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D277573C-C107-3648-225C-15FBEF81885A}"/>
              </a:ext>
            </a:extLst>
          </p:cNvPr>
          <p:cNvSpPr>
            <a:spLocks noGrp="1"/>
          </p:cNvSpPr>
          <p:nvPr>
            <p:ph type="title"/>
          </p:nvPr>
        </p:nvSpPr>
        <p:spPr>
          <a:xfrm>
            <a:off x="1587710" y="96473"/>
            <a:ext cx="9569648" cy="610040"/>
          </a:xfrm>
        </p:spPr>
        <p:txBody>
          <a:bodyPr>
            <a:normAutofit/>
          </a:bodyPr>
          <a:lstStyle/>
          <a:p>
            <a:pPr algn="ctr"/>
            <a:r>
              <a:rPr lang="hu-HU" sz="2800" dirty="0">
                <a:latin typeface="Times New Roman" panose="02020603050405020304" pitchFamily="18" charset="0"/>
                <a:cs typeface="Times New Roman" panose="02020603050405020304" pitchFamily="18" charset="0"/>
              </a:rPr>
              <a:t>Eredményhirdetés státusz</a:t>
            </a:r>
          </a:p>
        </p:txBody>
      </p:sp>
      <p:sp>
        <p:nvSpPr>
          <p:cNvPr id="3" name="Content Placeholder 2">
            <a:extLst>
              <a:ext uri="{FF2B5EF4-FFF2-40B4-BE49-F238E27FC236}">
                <a16:creationId xmlns:a16="http://schemas.microsoft.com/office/drawing/2014/main" id="{6B0E2D90-9529-9419-FAC8-09D352C9D1F2}"/>
              </a:ext>
            </a:extLst>
          </p:cNvPr>
          <p:cNvSpPr>
            <a:spLocks noGrp="1"/>
          </p:cNvSpPr>
          <p:nvPr>
            <p:ph idx="1"/>
          </p:nvPr>
        </p:nvSpPr>
        <p:spPr>
          <a:xfrm>
            <a:off x="1587710" y="1579411"/>
            <a:ext cx="9486690" cy="1711228"/>
          </a:xfrm>
        </p:spPr>
        <p:txBody>
          <a:bodyPr>
            <a:noAutofit/>
          </a:bodyPr>
          <a:lstStyle/>
          <a:p>
            <a:pPr marL="0" indent="0">
              <a:buNone/>
            </a:pPr>
            <a:r>
              <a:rPr lang="hu-HU" sz="1400" dirty="0">
                <a:latin typeface="+mn-lt"/>
              </a:rPr>
              <a:t>Az eredményhirdetés státuszban lévő beszerzéseket a keresőn keresztül vagy a menüpont megnyitásával éri el, ahol státuszonként láthatóak a beszerzések.</a:t>
            </a:r>
          </a:p>
          <a:p>
            <a:pPr marL="0" indent="0">
              <a:buNone/>
            </a:pPr>
            <a:r>
              <a:rPr lang="hu-HU" sz="1400" dirty="0">
                <a:latin typeface="+mn-lt"/>
              </a:rPr>
              <a:t>A beszerzés megnyitásával a beszerzés rész adatlapon történik a nyertes ajánlattevő kiválasztása, a benyújtott ajánlatok alapján.</a:t>
            </a:r>
          </a:p>
          <a:p>
            <a:pPr marL="0" indent="0">
              <a:buNone/>
            </a:pPr>
            <a:r>
              <a:rPr lang="hu-HU" sz="1400" dirty="0">
                <a:latin typeface="+mn-lt"/>
              </a:rPr>
              <a:t>Illetve döntés születik, hogy az adott beszerzés rész eredményes vagy eredménytelen.</a:t>
            </a:r>
          </a:p>
          <a:p>
            <a:pPr marL="0" indent="0">
              <a:buNone/>
            </a:pPr>
            <a:r>
              <a:rPr lang="hu-HU" sz="1400" dirty="0">
                <a:latin typeface="+mn-lt"/>
              </a:rPr>
              <a:t>Ha eredményes, akkor a gomb hatására </a:t>
            </a:r>
            <a:r>
              <a:rPr lang="hu-HU" sz="1400" b="1" dirty="0">
                <a:latin typeface="+mn-lt"/>
              </a:rPr>
              <a:t>Ajánlattevők értesítése </a:t>
            </a:r>
            <a:r>
              <a:rPr lang="hu-HU" sz="1400" dirty="0">
                <a:latin typeface="+mn-lt"/>
              </a:rPr>
              <a:t>státuszba lép.</a:t>
            </a:r>
          </a:p>
          <a:p>
            <a:pPr marL="0" indent="0">
              <a:buNone/>
            </a:pPr>
            <a:r>
              <a:rPr lang="hu-HU" sz="1400" dirty="0">
                <a:latin typeface="+mn-lt"/>
              </a:rPr>
              <a:t>Ha eredménytelen, akkor </a:t>
            </a:r>
            <a:r>
              <a:rPr lang="hu-HU" sz="1400" b="1" dirty="0">
                <a:latin typeface="+mn-lt"/>
              </a:rPr>
              <a:t>Eredménytelen </a:t>
            </a:r>
            <a:r>
              <a:rPr lang="hu-HU" sz="1400" dirty="0">
                <a:latin typeface="+mn-lt"/>
              </a:rPr>
              <a:t>státuszba lép.</a:t>
            </a:r>
          </a:p>
        </p:txBody>
      </p:sp>
      <p:sp>
        <p:nvSpPr>
          <p:cNvPr id="2" name="Title 1">
            <a:extLst>
              <a:ext uri="{FF2B5EF4-FFF2-40B4-BE49-F238E27FC236}">
                <a16:creationId xmlns:a16="http://schemas.microsoft.com/office/drawing/2014/main" id="{04D59CB7-FEB9-9DC7-8F33-949AD0C369C9}"/>
              </a:ext>
            </a:extLst>
          </p:cNvPr>
          <p:cNvSpPr txBox="1">
            <a:spLocks/>
          </p:cNvSpPr>
          <p:nvPr/>
        </p:nvSpPr>
        <p:spPr>
          <a:xfrm>
            <a:off x="0" y="3502933"/>
            <a:ext cx="12192000" cy="543186"/>
          </a:xfrm>
          <a:prstGeom prst="rect">
            <a:avLst/>
          </a:prstGeom>
        </p:spPr>
        <p:txBody>
          <a:bodyPr vert="horz" lIns="91440" tIns="45720" rIns="91440" bIns="45720" rtlCol="0" anchor="t">
            <a:normAutofit/>
          </a:bodyPr>
          <a:lst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hu-HU" sz="2400" b="1" i="0" u="none" strike="noStrike" kern="1200" cap="none" spc="0" normalizeH="0" baseline="0" noProof="0" dirty="0">
                <a:ln>
                  <a:noFill/>
                </a:ln>
                <a:effectLst/>
                <a:uLnTx/>
                <a:uFillTx/>
                <a:latin typeface="Times New Roman" panose="02020603050405020304" pitchFamily="18" charset="0"/>
                <a:ea typeface="+mj-ea"/>
                <a:cs typeface="Times New Roman" panose="02020603050405020304" pitchFamily="18" charset="0"/>
              </a:rPr>
              <a:t>Ajánlattevők értesítése státusz</a:t>
            </a:r>
          </a:p>
        </p:txBody>
      </p:sp>
      <p:sp>
        <p:nvSpPr>
          <p:cNvPr id="4" name="Content Placeholder 2">
            <a:extLst>
              <a:ext uri="{FF2B5EF4-FFF2-40B4-BE49-F238E27FC236}">
                <a16:creationId xmlns:a16="http://schemas.microsoft.com/office/drawing/2014/main" id="{2B306CC4-2FE2-352C-63EC-5BB99089CA6B}"/>
              </a:ext>
            </a:extLst>
          </p:cNvPr>
          <p:cNvSpPr txBox="1">
            <a:spLocks/>
          </p:cNvSpPr>
          <p:nvPr/>
        </p:nvSpPr>
        <p:spPr>
          <a:xfrm>
            <a:off x="1587710" y="4035011"/>
            <a:ext cx="9486690" cy="3088106"/>
          </a:xfrm>
          <a:prstGeom prst="rect">
            <a:avLst/>
          </a:prstGeom>
        </p:spPr>
        <p:txBody>
          <a:bodyPr vert="horz" lIns="91440" tIns="45720" rIns="91440" bIns="45720" rtlCol="0">
            <a:noAutofit/>
          </a:bodyPr>
          <a:lstStyle>
            <a:lvl1pPr marL="228600" indent="-228600" algn="l" defTabSz="914400" rtl="0" eaLnBrk="1" latinLnBrk="0" hangingPunct="1">
              <a:lnSpc>
                <a:spcPct val="110000"/>
              </a:lnSpc>
              <a:spcBef>
                <a:spcPts val="1200"/>
              </a:spcBef>
              <a:buClr>
                <a:schemeClr val="accent1"/>
              </a:buClr>
              <a:buFont typeface="Arial" panose="020B0604020202020204" pitchFamily="34" charset="0"/>
              <a:buChar char="•"/>
              <a:defRPr sz="2200" kern="1200">
                <a:solidFill>
                  <a:schemeClr val="tx1"/>
                </a:solidFill>
                <a:latin typeface="+mn-lt"/>
                <a:ea typeface="+mn-ea"/>
                <a:cs typeface="+mn-cs"/>
              </a:defRPr>
            </a:lvl1pPr>
            <a:lvl2pPr marL="457200" indent="-228600" algn="l" defTabSz="914400" rtl="0" eaLnBrk="1" latinLnBrk="0" hangingPunct="1">
              <a:lnSpc>
                <a:spcPct val="110000"/>
              </a:lnSpc>
              <a:spcBef>
                <a:spcPts val="600"/>
              </a:spcBef>
              <a:buClr>
                <a:schemeClr val="accent1"/>
              </a:buClr>
              <a:buFont typeface="Arial" panose="020B0604020202020204" pitchFamily="34" charset="0"/>
              <a:buChar char="•"/>
              <a:defRPr sz="1900" kern="1200">
                <a:solidFill>
                  <a:schemeClr val="tx1"/>
                </a:solidFill>
                <a:latin typeface="+mn-lt"/>
                <a:ea typeface="+mn-ea"/>
                <a:cs typeface="+mn-cs"/>
              </a:defRPr>
            </a:lvl2pPr>
            <a:lvl3pPr marL="685800" indent="-228600" algn="l" defTabSz="914400" rtl="0" eaLnBrk="1" latinLnBrk="0" hangingPunct="1">
              <a:lnSpc>
                <a:spcPct val="110000"/>
              </a:lnSpc>
              <a:spcBef>
                <a:spcPts val="600"/>
              </a:spcBef>
              <a:buClr>
                <a:schemeClr val="accent1"/>
              </a:buClr>
              <a:buFont typeface="Arial" panose="020B0604020202020204" pitchFamily="34" charset="0"/>
              <a:buChar char="•"/>
              <a:defRPr sz="1700" kern="1200">
                <a:solidFill>
                  <a:schemeClr val="tx1"/>
                </a:solidFill>
                <a:latin typeface="+mn-lt"/>
                <a:ea typeface="+mn-ea"/>
                <a:cs typeface="+mn-cs"/>
              </a:defRPr>
            </a:lvl3pPr>
            <a:lvl4pPr marL="914400" indent="-228600" algn="l" defTabSz="914400" rtl="0" eaLnBrk="1" latinLnBrk="0" hangingPunct="1">
              <a:lnSpc>
                <a:spcPct val="110000"/>
              </a:lnSpc>
              <a:spcBef>
                <a:spcPts val="600"/>
              </a:spcBef>
              <a:buClr>
                <a:schemeClr val="accent1"/>
              </a:buClr>
              <a:buFont typeface="Arial" panose="020B0604020202020204" pitchFamily="34" charset="0"/>
              <a:buChar char="•"/>
              <a:defRPr sz="1500" kern="1200">
                <a:solidFill>
                  <a:schemeClr val="tx1"/>
                </a:solidFill>
                <a:latin typeface="+mn-lt"/>
                <a:ea typeface="+mn-ea"/>
                <a:cs typeface="+mn-cs"/>
              </a:defRPr>
            </a:lvl4pPr>
            <a:lvl5pPr marL="1143000" indent="-228600" algn="l" defTabSz="914400" rtl="0" eaLnBrk="1" latinLnBrk="0" hangingPunct="1">
              <a:lnSpc>
                <a:spcPct val="110000"/>
              </a:lnSpc>
              <a:spcBef>
                <a:spcPts val="600"/>
              </a:spcBef>
              <a:buClr>
                <a:schemeClr val="accent1"/>
              </a:buClr>
              <a:buFont typeface="Arial" panose="020B0604020202020204" pitchFamily="34" charset="0"/>
              <a:buChar char="•"/>
              <a:defRPr sz="1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10000"/>
              </a:lnSpc>
              <a:spcBef>
                <a:spcPts val="1200"/>
              </a:spcBef>
              <a:spcAft>
                <a:spcPts val="0"/>
              </a:spcAft>
              <a:buClr>
                <a:srgbClr val="DC8F2C"/>
              </a:buClr>
              <a:buSzTx/>
              <a:buFont typeface="Arial" panose="020B0604020202020204" pitchFamily="34" charset="0"/>
              <a:buNone/>
              <a:tabLst/>
              <a:defRPr/>
            </a:pPr>
            <a:r>
              <a:rPr kumimoji="0" lang="hu-HU" sz="1400" b="0" i="0" u="none" strike="noStrike" kern="1200" cap="none" spc="0" normalizeH="0" baseline="0" noProof="0" dirty="0">
                <a:ln>
                  <a:noFill/>
                </a:ln>
                <a:effectLst/>
                <a:uLnTx/>
                <a:uFillTx/>
                <a:ea typeface="Calibri" panose="020F0502020204030204" pitchFamily="34" charset="0"/>
                <a:cs typeface="Arial" panose="020B0604020202020204" pitchFamily="34" charset="0"/>
              </a:rPr>
              <a:t>Ilyen státusza csak a beszerzési részeknek lehet. Ezzel párhuzamosan a főadatlapon lévő státusz „Eredményhirdetés”-ben marad addig, amíg az összes rész esetében véget nem ért az eredményhirdetési folyamat.</a:t>
            </a:r>
          </a:p>
          <a:p>
            <a:pPr marL="0" marR="0" lvl="0" indent="0" algn="l" defTabSz="914400" rtl="0" eaLnBrk="1" fontAlgn="auto" latinLnBrk="0" hangingPunct="1">
              <a:lnSpc>
                <a:spcPct val="110000"/>
              </a:lnSpc>
              <a:spcBef>
                <a:spcPts val="1200"/>
              </a:spcBef>
              <a:spcAft>
                <a:spcPts val="0"/>
              </a:spcAft>
              <a:buClr>
                <a:srgbClr val="DC8F2C"/>
              </a:buClr>
              <a:buSzTx/>
              <a:buFont typeface="Arial" panose="020B0604020202020204" pitchFamily="34" charset="0"/>
              <a:buNone/>
              <a:tabLst/>
              <a:defRPr/>
            </a:pPr>
            <a:r>
              <a:rPr kumimoji="0" lang="hu-HU" sz="1400" b="0" i="0" u="none" strike="noStrike" kern="1200" cap="none" spc="0" normalizeH="0" baseline="0" noProof="0" dirty="0">
                <a:ln>
                  <a:noFill/>
                </a:ln>
                <a:effectLst/>
                <a:uLnTx/>
                <a:uFillTx/>
                <a:ea typeface="Calibri" panose="020F0502020204030204" pitchFamily="34" charset="0"/>
                <a:cs typeface="Arial" panose="020B0604020202020204" pitchFamily="34" charset="0"/>
              </a:rPr>
              <a:t>„Ajánlattevők értesítése” státuszban a részadatlapon három olyan funkciógomb található, amivel esemény váltható ki:</a:t>
            </a:r>
          </a:p>
          <a:p>
            <a:pPr marL="342900" lvl="1" indent="-342900">
              <a:spcBef>
                <a:spcPct val="20000"/>
              </a:spcBef>
              <a:buClr>
                <a:srgbClr val="DC8F2C"/>
              </a:buClr>
              <a:defRPr/>
            </a:pPr>
            <a:r>
              <a:rPr lang="hu-HU" sz="1400" dirty="0">
                <a:cs typeface="Arial" panose="020B0604020202020204" pitchFamily="34" charset="0"/>
              </a:rPr>
              <a:t>Nyertes értesítése: a rendszer egy automata üzenetet küld ki a nyertesként megjelölt szállítónak.</a:t>
            </a:r>
          </a:p>
          <a:p>
            <a:pPr marL="342900" lvl="1" indent="-342900">
              <a:spcBef>
                <a:spcPct val="20000"/>
              </a:spcBef>
              <a:buClr>
                <a:srgbClr val="DC8F2C"/>
              </a:buClr>
              <a:defRPr/>
            </a:pPr>
            <a:r>
              <a:rPr lang="hu-HU" sz="1400" dirty="0">
                <a:cs typeface="Arial" panose="020B0604020202020204" pitchFamily="34" charset="0"/>
              </a:rPr>
              <a:t>Nem nyertesek értesítése: gomb megnyomásával a rendszer egy automata üzenetet küld ki azoknak a szállítóknak, akik benyújtottak ajánlatot, de nem lettek nyertesek</a:t>
            </a:r>
          </a:p>
          <a:p>
            <a:pPr marL="342900" lvl="1" indent="-342900">
              <a:spcBef>
                <a:spcPct val="20000"/>
              </a:spcBef>
              <a:buClr>
                <a:srgbClr val="DC8F2C"/>
              </a:buClr>
              <a:defRPr/>
            </a:pPr>
            <a:r>
              <a:rPr lang="hu-HU" sz="1400" dirty="0">
                <a:cs typeface="Arial" panose="020B0604020202020204" pitchFamily="34" charset="0"/>
              </a:rPr>
              <a:t>Rész </a:t>
            </a:r>
            <a:r>
              <a:rPr kumimoji="0" lang="hu-HU" sz="1400" b="0" i="0" u="none" strike="noStrike" kern="1200" cap="none" spc="0" normalizeH="0" baseline="0" noProof="0" dirty="0">
                <a:ln>
                  <a:noFill/>
                </a:ln>
                <a:effectLst/>
                <a:uLnTx/>
                <a:uFillTx/>
                <a:ea typeface="+mn-ea"/>
                <a:cs typeface="+mn-cs"/>
              </a:rPr>
              <a:t>lezárása: </a:t>
            </a:r>
            <a:r>
              <a:rPr kumimoji="0" lang="hu-HU" sz="1400" b="0" i="0" u="none" strike="noStrike" kern="1200" cap="none" spc="0" normalizeH="0" baseline="0" noProof="0" dirty="0">
                <a:ln>
                  <a:noFill/>
                </a:ln>
                <a:effectLst/>
                <a:uLnTx/>
                <a:uFillTx/>
                <a:ea typeface="Calibri" panose="020F0502020204030204" pitchFamily="34" charset="0"/>
                <a:cs typeface="Arial" panose="020B0604020202020204" pitchFamily="34" charset="0"/>
              </a:rPr>
              <a:t>gomb megnyomásával az eredményhirdetési folyamat lezárul a részre és a rész státusza „Lezárt” lesz</a:t>
            </a:r>
            <a:endParaRPr kumimoji="0" lang="hu-HU" sz="1400" b="0" i="0" u="none" strike="noStrike" kern="1200" cap="none" spc="0" normalizeH="0" baseline="0" noProof="0" dirty="0">
              <a:ln>
                <a:noFill/>
              </a:ln>
              <a:solidFill>
                <a:srgbClr val="FFFFFF"/>
              </a:solidFill>
              <a:effectLst/>
              <a:uLnTx/>
              <a:uFillTx/>
              <a:ea typeface="+mn-ea"/>
              <a:cs typeface="+mn-cs"/>
            </a:endParaRPr>
          </a:p>
        </p:txBody>
      </p:sp>
    </p:spTree>
    <p:extLst>
      <p:ext uri="{BB962C8B-B14F-4D97-AF65-F5344CB8AC3E}">
        <p14:creationId xmlns:p14="http://schemas.microsoft.com/office/powerpoint/2010/main" val="14078119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0977C-9556-9A66-186D-16FF0CBD7389}"/>
              </a:ext>
            </a:extLst>
          </p:cNvPr>
          <p:cNvSpPr>
            <a:spLocks noGrp="1"/>
          </p:cNvSpPr>
          <p:nvPr>
            <p:ph type="title"/>
          </p:nvPr>
        </p:nvSpPr>
        <p:spPr>
          <a:xfrm>
            <a:off x="1581512" y="147631"/>
            <a:ext cx="9486690" cy="635207"/>
          </a:xfrm>
        </p:spPr>
        <p:txBody>
          <a:bodyPr>
            <a:normAutofit/>
          </a:bodyPr>
          <a:lstStyle/>
          <a:p>
            <a:pPr algn="ctr"/>
            <a:r>
              <a:rPr lang="hu-HU" sz="2800" dirty="0">
                <a:latin typeface="Times New Roman" panose="02020603050405020304" pitchFamily="18" charset="0"/>
                <a:cs typeface="Times New Roman" panose="02020603050405020304" pitchFamily="18" charset="0"/>
              </a:rPr>
              <a:t>Egyedi kisösszegű beszerzések támogatása</a:t>
            </a:r>
          </a:p>
        </p:txBody>
      </p:sp>
      <p:sp>
        <p:nvSpPr>
          <p:cNvPr id="3" name="Content Placeholder 2">
            <a:extLst>
              <a:ext uri="{FF2B5EF4-FFF2-40B4-BE49-F238E27FC236}">
                <a16:creationId xmlns:a16="http://schemas.microsoft.com/office/drawing/2014/main" id="{EEC997BF-BFED-9D6D-56AF-A90557F3CDCD}"/>
              </a:ext>
            </a:extLst>
          </p:cNvPr>
          <p:cNvSpPr>
            <a:spLocks noGrp="1"/>
          </p:cNvSpPr>
          <p:nvPr>
            <p:ph idx="1"/>
          </p:nvPr>
        </p:nvSpPr>
        <p:spPr>
          <a:xfrm>
            <a:off x="1581512" y="1573823"/>
            <a:ext cx="9486690" cy="4352954"/>
          </a:xfrm>
        </p:spPr>
        <p:txBody>
          <a:bodyPr/>
          <a:lstStyle/>
          <a:p>
            <a:pPr marL="0" indent="0">
              <a:buNone/>
            </a:pPr>
            <a:r>
              <a:rPr lang="hu-HU" sz="1400" b="1" dirty="0">
                <a:latin typeface="+mn-lt"/>
                <a:cs typeface="Times New Roman" panose="02020603050405020304" pitchFamily="18" charset="0"/>
              </a:rPr>
              <a:t>Szállítói oldali folyamat leírása</a:t>
            </a:r>
          </a:p>
          <a:p>
            <a:pPr marL="0" indent="0" algn="just">
              <a:lnSpc>
                <a:spcPct val="107000"/>
              </a:lnSpc>
              <a:spcAft>
                <a:spcPts val="800"/>
              </a:spcAft>
              <a:buNone/>
            </a:pPr>
            <a:r>
              <a:rPr lang="hu-HU" sz="1400" dirty="0">
                <a:latin typeface="+mn-lt"/>
                <a:cs typeface="Times New Roman" panose="02020603050405020304" pitchFamily="18" charset="0"/>
              </a:rPr>
              <a:t>Az „Szállítói nyitólap” – „Egyedi beszerzések” menüpontban érhetők el könnyen azok z egyedi beszerzések, amire a szállítót meghívták. </a:t>
            </a:r>
          </a:p>
          <a:p>
            <a:pPr marL="0" indent="0" algn="just">
              <a:lnSpc>
                <a:spcPct val="107000"/>
              </a:lnSpc>
              <a:spcAft>
                <a:spcPts val="800"/>
              </a:spcAft>
              <a:buNone/>
            </a:pPr>
            <a:r>
              <a:rPr lang="hu-HU" sz="1400" dirty="0">
                <a:latin typeface="+mn-lt"/>
                <a:cs typeface="Times New Roman" panose="02020603050405020304" pitchFamily="18" charset="0"/>
              </a:rPr>
              <a:t>A beszerzési folyamatnak több státusza van és mindegyik olyan státuszhoz tartozik egy munkakosár, ahol feladata van a szállítónak. Az státuszok a következők szállítói oldalon:</a:t>
            </a:r>
          </a:p>
          <a:p>
            <a:pPr algn="just">
              <a:lnSpc>
                <a:spcPct val="100000"/>
              </a:lnSpc>
              <a:spcAft>
                <a:spcPts val="800"/>
              </a:spcAft>
            </a:pPr>
            <a:r>
              <a:rPr lang="hu-HU" sz="1400" dirty="0">
                <a:latin typeface="+mn-lt"/>
                <a:cs typeface="Times New Roman" panose="02020603050405020304" pitchFamily="18" charset="0"/>
              </a:rPr>
              <a:t>Pályázás alatt</a:t>
            </a:r>
          </a:p>
          <a:p>
            <a:pPr algn="just">
              <a:lnSpc>
                <a:spcPct val="100000"/>
              </a:lnSpc>
              <a:spcAft>
                <a:spcPts val="800"/>
              </a:spcAft>
            </a:pPr>
            <a:r>
              <a:rPr lang="hu-HU" sz="1400" dirty="0">
                <a:latin typeface="+mn-lt"/>
                <a:cs typeface="Times New Roman" panose="02020603050405020304" pitchFamily="18" charset="0"/>
              </a:rPr>
              <a:t>Értékelés</a:t>
            </a:r>
          </a:p>
          <a:p>
            <a:pPr algn="just">
              <a:lnSpc>
                <a:spcPct val="100000"/>
              </a:lnSpc>
              <a:spcAft>
                <a:spcPts val="800"/>
              </a:spcAft>
            </a:pPr>
            <a:r>
              <a:rPr lang="hu-HU" sz="1400" dirty="0">
                <a:latin typeface="+mn-lt"/>
                <a:cs typeface="Times New Roman" panose="02020603050405020304" pitchFamily="18" charset="0"/>
              </a:rPr>
              <a:t>Hiánypótlás</a:t>
            </a:r>
          </a:p>
          <a:p>
            <a:pPr marL="0" indent="0">
              <a:buNone/>
            </a:pPr>
            <a:r>
              <a:rPr lang="hu-HU" sz="1400" dirty="0">
                <a:latin typeface="+mn-lt"/>
                <a:cs typeface="Times New Roman" panose="02020603050405020304" pitchFamily="18" charset="0"/>
              </a:rPr>
              <a:t>Minden fül a beszerzésre vonatkozóan több adatot is megjelenítünk, melyek alapján beazonosíthatók még megnyitás előtt az egyes beszerzések. A megnyitást a „Műveletek” oszlopban lévő   gomb megnyomásával lehet megtenni.</a:t>
            </a:r>
          </a:p>
          <a:p>
            <a:pPr marL="0" indent="0" algn="just">
              <a:lnSpc>
                <a:spcPct val="107000"/>
              </a:lnSpc>
              <a:spcAft>
                <a:spcPts val="800"/>
              </a:spcAft>
              <a:buNone/>
            </a:pPr>
            <a:r>
              <a:rPr lang="hu-HU" sz="1400" dirty="0">
                <a:latin typeface="+mn-lt"/>
                <a:cs typeface="Times New Roman" panose="02020603050405020304" pitchFamily="18" charset="0"/>
              </a:rPr>
              <a:t>Az egyes státuszok kifejtésre kerülnek a későbbi alfejezetekben.</a:t>
            </a:r>
          </a:p>
        </p:txBody>
      </p:sp>
    </p:spTree>
    <p:extLst>
      <p:ext uri="{BB962C8B-B14F-4D97-AF65-F5344CB8AC3E}">
        <p14:creationId xmlns:p14="http://schemas.microsoft.com/office/powerpoint/2010/main" val="34780697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0977C-9556-9A66-186D-16FF0CBD7389}"/>
              </a:ext>
            </a:extLst>
          </p:cNvPr>
          <p:cNvSpPr>
            <a:spLocks noGrp="1"/>
          </p:cNvSpPr>
          <p:nvPr>
            <p:ph type="title"/>
          </p:nvPr>
        </p:nvSpPr>
        <p:spPr>
          <a:xfrm>
            <a:off x="1587710" y="314587"/>
            <a:ext cx="9486690" cy="635207"/>
          </a:xfrm>
        </p:spPr>
        <p:txBody>
          <a:bodyPr>
            <a:normAutofit/>
          </a:bodyPr>
          <a:lstStyle/>
          <a:p>
            <a:pPr algn="ctr"/>
            <a:r>
              <a:rPr lang="hu-HU" sz="2800" dirty="0">
                <a:latin typeface="Times New Roman" panose="02020603050405020304" pitchFamily="18" charset="0"/>
                <a:cs typeface="Times New Roman" panose="02020603050405020304" pitchFamily="18" charset="0"/>
              </a:rPr>
              <a:t>Pályázható – Ajánlattétel státusz</a:t>
            </a:r>
          </a:p>
        </p:txBody>
      </p:sp>
      <p:sp>
        <p:nvSpPr>
          <p:cNvPr id="3" name="Content Placeholder 2">
            <a:extLst>
              <a:ext uri="{FF2B5EF4-FFF2-40B4-BE49-F238E27FC236}">
                <a16:creationId xmlns:a16="http://schemas.microsoft.com/office/drawing/2014/main" id="{EEC997BF-BFED-9D6D-56AF-A90557F3CDCD}"/>
              </a:ext>
            </a:extLst>
          </p:cNvPr>
          <p:cNvSpPr>
            <a:spLocks noGrp="1"/>
          </p:cNvSpPr>
          <p:nvPr>
            <p:ph idx="1"/>
          </p:nvPr>
        </p:nvSpPr>
        <p:spPr>
          <a:xfrm>
            <a:off x="1587710" y="1446335"/>
            <a:ext cx="9486690" cy="5097078"/>
          </a:xfrm>
        </p:spPr>
        <p:txBody>
          <a:bodyPr>
            <a:normAutofit/>
          </a:bodyPr>
          <a:lstStyle/>
          <a:p>
            <a:pPr marL="0" indent="0">
              <a:buNone/>
            </a:pPr>
            <a:r>
              <a:rPr lang="hu-HU" sz="1400" dirty="0">
                <a:latin typeface="+mn-lt"/>
                <a:cs typeface="Times New Roman" panose="02020603050405020304" pitchFamily="18" charset="0"/>
              </a:rPr>
              <a:t>Az ajánlattételi felhívás kiküldése után a beszerzés „Pályázható – Ajánlattétel” státuszba kerül és a szállítók elérhetik a beszerzéseket a „Szállítói nyitólap” – „Egyedi beszerzések” menüpontot megnyitva a „Pályázás alatt álló beszerzések” fülön belül. A találati lista „Műveletek” oszlopában lévő   gomb megnyomásával nyithatók meg a beszerzések.</a:t>
            </a:r>
          </a:p>
          <a:p>
            <a:pPr>
              <a:lnSpc>
                <a:spcPct val="107000"/>
              </a:lnSpc>
            </a:pPr>
            <a:r>
              <a:rPr lang="hu-HU" sz="1400" dirty="0">
                <a:effectLst/>
                <a:latin typeface="+mn-lt"/>
                <a:ea typeface="Calibri" panose="020F0502020204030204" pitchFamily="34" charset="0"/>
                <a:cs typeface="Times New Roman" panose="02020603050405020304" pitchFamily="18" charset="0"/>
              </a:rPr>
              <a:t>Beszerzési anyagok áttekintése</a:t>
            </a:r>
          </a:p>
          <a:p>
            <a:pPr>
              <a:lnSpc>
                <a:spcPct val="107000"/>
              </a:lnSpc>
            </a:pPr>
            <a:r>
              <a:rPr lang="hu-HU" sz="1400" dirty="0">
                <a:effectLst/>
                <a:latin typeface="+mn-lt"/>
                <a:ea typeface="Calibri" panose="020F0502020204030204" pitchFamily="34" charset="0"/>
                <a:cs typeface="Times New Roman" panose="02020603050405020304" pitchFamily="18" charset="0"/>
              </a:rPr>
              <a:t>Ajánlat létrehozása és benyújtása</a:t>
            </a:r>
          </a:p>
          <a:p>
            <a:pPr>
              <a:lnSpc>
                <a:spcPct val="107000"/>
              </a:lnSpc>
            </a:pPr>
            <a:r>
              <a:rPr lang="hu-HU" sz="1400" dirty="0">
                <a:effectLst/>
                <a:latin typeface="+mn-lt"/>
                <a:ea typeface="Calibri" panose="020F0502020204030204" pitchFamily="34" charset="0"/>
                <a:cs typeface="Times New Roman" panose="02020603050405020304" pitchFamily="18" charset="0"/>
              </a:rPr>
              <a:t>Benyújtott ajánlat módosítása</a:t>
            </a:r>
          </a:p>
          <a:p>
            <a:pPr>
              <a:lnSpc>
                <a:spcPct val="107000"/>
              </a:lnSpc>
            </a:pPr>
            <a:r>
              <a:rPr lang="hu-HU" sz="1400" dirty="0">
                <a:effectLst/>
                <a:latin typeface="+mn-lt"/>
                <a:ea typeface="Calibri" panose="020F0502020204030204" pitchFamily="34" charset="0"/>
                <a:cs typeface="Times New Roman" panose="02020603050405020304" pitchFamily="18" charset="0"/>
              </a:rPr>
              <a:t>Benyújtott ajánlat visszavonása</a:t>
            </a:r>
          </a:p>
          <a:p>
            <a:pPr>
              <a:lnSpc>
                <a:spcPct val="107000"/>
              </a:lnSpc>
            </a:pPr>
            <a:r>
              <a:rPr lang="hu-HU" sz="1400" dirty="0">
                <a:effectLst/>
                <a:latin typeface="+mn-lt"/>
                <a:ea typeface="Calibri" panose="020F0502020204030204" pitchFamily="34" charset="0"/>
                <a:cs typeface="Times New Roman" panose="02020603050405020304" pitchFamily="18" charset="0"/>
              </a:rPr>
              <a:t>Kiegészítő tájékoztatás kérés kezelése</a:t>
            </a:r>
          </a:p>
          <a:p>
            <a:pPr>
              <a:lnSpc>
                <a:spcPct val="107000"/>
              </a:lnSpc>
              <a:spcAft>
                <a:spcPts val="800"/>
              </a:spcAft>
            </a:pPr>
            <a:r>
              <a:rPr lang="hu-HU" sz="1400" dirty="0">
                <a:effectLst/>
                <a:latin typeface="+mn-lt"/>
                <a:ea typeface="Calibri" panose="020F0502020204030204" pitchFamily="34" charset="0"/>
                <a:cs typeface="Times New Roman" panose="02020603050405020304" pitchFamily="18" charset="0"/>
              </a:rPr>
              <a:t>Egyéb kommunikáció kezelése</a:t>
            </a:r>
          </a:p>
          <a:p>
            <a:pPr marL="0" indent="0">
              <a:lnSpc>
                <a:spcPct val="107000"/>
              </a:lnSpc>
              <a:spcAft>
                <a:spcPts val="800"/>
              </a:spcAft>
              <a:buNone/>
            </a:pPr>
            <a:r>
              <a:rPr lang="hu-HU" sz="1400" dirty="0">
                <a:effectLst/>
                <a:latin typeface="+mn-lt"/>
                <a:ea typeface="Calibri" panose="020F0502020204030204" pitchFamily="34" charset="0"/>
                <a:cs typeface="Times New Roman" panose="02020603050405020304" pitchFamily="18" charset="0"/>
              </a:rPr>
              <a:t>A beszerzési anyagok áttekintése a beszerzés adatlap dokumentumok kezelésére alkalmas fülön keresztül történik, ahol az intézmény által feltöltött dokumentum letölthető és áttekinthető.</a:t>
            </a:r>
          </a:p>
          <a:p>
            <a:pPr marL="0" indent="0">
              <a:lnSpc>
                <a:spcPct val="107000"/>
              </a:lnSpc>
              <a:spcAft>
                <a:spcPts val="800"/>
              </a:spcAft>
              <a:buNone/>
            </a:pPr>
            <a:r>
              <a:rPr lang="hu-HU" sz="1400" dirty="0">
                <a:latin typeface="+mn-lt"/>
                <a:ea typeface="Calibri" panose="020F0502020204030204" pitchFamily="34" charset="0"/>
                <a:cs typeface="Times New Roman" panose="02020603050405020304" pitchFamily="18" charset="0"/>
              </a:rPr>
              <a:t>Azután következik az ajánlat létrehozása és benyújtása. Az ajánlat benyújtása a felolvasólap kitöltésével kezdődik, melyet a beszerzési rész adatlap felolvasólap fülén keresztül érhet el a felhasználó. Ha kitöltötte a felolvasólapot, a mentés gomb hatására az adatok elmentésre kerülnek. A szállító a beszerzési anyag segítségével ajánlatát összeállítja és tömörített állományként a dokumentumok részen megismert módon feltölti ajánlatát. A felolvasólap kitöltése előtt nem tudja ajánlatát feltölteni.</a:t>
            </a:r>
          </a:p>
          <a:p>
            <a:pPr marL="0" indent="0">
              <a:lnSpc>
                <a:spcPct val="107000"/>
              </a:lnSpc>
              <a:spcAft>
                <a:spcPts val="800"/>
              </a:spcAft>
              <a:buNone/>
            </a:pPr>
            <a:r>
              <a:rPr lang="hu-HU" sz="1400" dirty="0">
                <a:effectLst/>
                <a:latin typeface="+mn-lt"/>
                <a:ea typeface="Calibri" panose="020F0502020204030204" pitchFamily="34" charset="0"/>
                <a:cs typeface="Times New Roman" panose="02020603050405020304" pitchFamily="18" charset="0"/>
              </a:rPr>
              <a:t>Ha az ajánlat is feltöltésre került, akkor az ajánlat benyújtása gomb hatására az ajánlat benyújtásra kerül.</a:t>
            </a:r>
          </a:p>
        </p:txBody>
      </p:sp>
    </p:spTree>
    <p:extLst>
      <p:ext uri="{BB962C8B-B14F-4D97-AF65-F5344CB8AC3E}">
        <p14:creationId xmlns:p14="http://schemas.microsoft.com/office/powerpoint/2010/main" val="23547165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0977C-9556-9A66-186D-16FF0CBD7389}"/>
              </a:ext>
            </a:extLst>
          </p:cNvPr>
          <p:cNvSpPr>
            <a:spLocks noGrp="1"/>
          </p:cNvSpPr>
          <p:nvPr>
            <p:ph type="title"/>
          </p:nvPr>
        </p:nvSpPr>
        <p:spPr>
          <a:xfrm>
            <a:off x="1587710" y="178405"/>
            <a:ext cx="9486690" cy="635207"/>
          </a:xfrm>
        </p:spPr>
        <p:txBody>
          <a:bodyPr>
            <a:normAutofit/>
          </a:bodyPr>
          <a:lstStyle/>
          <a:p>
            <a:pPr algn="ctr"/>
            <a:r>
              <a:rPr lang="hu-HU" sz="2800" dirty="0">
                <a:latin typeface="Times New Roman" panose="02020603050405020304" pitchFamily="18" charset="0"/>
                <a:cs typeface="Times New Roman" panose="02020603050405020304" pitchFamily="18" charset="0"/>
              </a:rPr>
              <a:t>Pályázható – Ajánlattétel státusz</a:t>
            </a:r>
          </a:p>
        </p:txBody>
      </p:sp>
      <p:sp>
        <p:nvSpPr>
          <p:cNvPr id="3" name="Content Placeholder 2">
            <a:extLst>
              <a:ext uri="{FF2B5EF4-FFF2-40B4-BE49-F238E27FC236}">
                <a16:creationId xmlns:a16="http://schemas.microsoft.com/office/drawing/2014/main" id="{EEC997BF-BFED-9D6D-56AF-A90557F3CDCD}"/>
              </a:ext>
            </a:extLst>
          </p:cNvPr>
          <p:cNvSpPr>
            <a:spLocks noGrp="1"/>
          </p:cNvSpPr>
          <p:nvPr>
            <p:ph idx="1"/>
          </p:nvPr>
        </p:nvSpPr>
        <p:spPr>
          <a:xfrm>
            <a:off x="1587710" y="1459523"/>
            <a:ext cx="9486690" cy="5083890"/>
          </a:xfrm>
        </p:spPr>
        <p:txBody>
          <a:bodyPr>
            <a:normAutofit/>
          </a:bodyPr>
          <a:lstStyle/>
          <a:p>
            <a:pPr marL="0" indent="0">
              <a:buNone/>
            </a:pPr>
            <a:r>
              <a:rPr lang="hu-HU" sz="1400" b="1" dirty="0">
                <a:effectLst/>
                <a:latin typeface="+mn-lt"/>
                <a:ea typeface="Calibri" panose="020F0502020204030204" pitchFamily="34" charset="0"/>
                <a:cs typeface="Times New Roman" panose="02020603050405020304" pitchFamily="18" charset="0"/>
              </a:rPr>
              <a:t>Benyújtott ajánlat módosítása</a:t>
            </a:r>
          </a:p>
          <a:p>
            <a:pPr marL="0" indent="0">
              <a:buNone/>
            </a:pPr>
            <a:r>
              <a:rPr lang="hu-HU" sz="1400" dirty="0">
                <a:effectLst/>
                <a:latin typeface="+mn-lt"/>
                <a:ea typeface="Calibri" panose="020F0502020204030204" pitchFamily="34" charset="0"/>
                <a:cs typeface="Times New Roman" panose="02020603050405020304" pitchFamily="18" charset="0"/>
              </a:rPr>
              <a:t>Az ajánlattételi határidőn belül a szállítónak lehetősége van az ajánlatát módosítani, ebben az esetben új ajánlat benyújtása megengedett számára.</a:t>
            </a:r>
          </a:p>
          <a:p>
            <a:pPr marL="0" indent="0">
              <a:buNone/>
            </a:pPr>
            <a:endParaRPr lang="hu-HU" sz="1400" b="1" dirty="0">
              <a:effectLst/>
              <a:latin typeface="+mn-lt"/>
              <a:ea typeface="Calibri" panose="020F0502020204030204" pitchFamily="34" charset="0"/>
              <a:cs typeface="Times New Roman" panose="02020603050405020304" pitchFamily="18" charset="0"/>
            </a:endParaRPr>
          </a:p>
          <a:p>
            <a:pPr marL="0" indent="0">
              <a:buNone/>
            </a:pPr>
            <a:r>
              <a:rPr lang="hu-HU" sz="1400" b="1" dirty="0">
                <a:effectLst/>
                <a:latin typeface="+mn-lt"/>
                <a:ea typeface="Calibri" panose="020F0502020204030204" pitchFamily="34" charset="0"/>
                <a:cs typeface="Times New Roman" panose="02020603050405020304" pitchFamily="18" charset="0"/>
              </a:rPr>
              <a:t>Benyújtott ajánlat visszavonása</a:t>
            </a:r>
          </a:p>
          <a:p>
            <a:pPr marL="0" indent="0">
              <a:buNone/>
            </a:pPr>
            <a:r>
              <a:rPr lang="hu-HU" sz="1400" dirty="0">
                <a:effectLst/>
                <a:latin typeface="+mn-lt"/>
                <a:ea typeface="Calibri" panose="020F0502020204030204" pitchFamily="34" charset="0"/>
                <a:cs typeface="Times New Roman" panose="02020603050405020304" pitchFamily="18" charset="0"/>
              </a:rPr>
              <a:t>Az ajánlattételi határidőn belül a szállítónak lehetősége van az ajánlatát visszavonni, ebben az esetben a felolvasólap és a tömörített állományú ajánlat is törlésre kerül.</a:t>
            </a:r>
          </a:p>
          <a:p>
            <a:pPr marL="0" indent="0">
              <a:buNone/>
            </a:pPr>
            <a:endParaRPr lang="hu-HU" sz="1400" b="1" dirty="0">
              <a:latin typeface="+mn-lt"/>
              <a:cs typeface="Times New Roman" panose="02020603050405020304" pitchFamily="18" charset="0"/>
            </a:endParaRPr>
          </a:p>
          <a:p>
            <a:pPr marL="0" indent="0">
              <a:buNone/>
            </a:pPr>
            <a:r>
              <a:rPr lang="hu-HU" sz="1400" b="1" dirty="0">
                <a:latin typeface="+mn-lt"/>
                <a:cs typeface="Times New Roman" panose="02020603050405020304" pitchFamily="18" charset="0"/>
              </a:rPr>
              <a:t>Kiegészítő tájékoztatás kérés kezelése</a:t>
            </a:r>
          </a:p>
          <a:p>
            <a:pPr marL="0" indent="0">
              <a:buNone/>
            </a:pPr>
            <a:r>
              <a:rPr lang="hu-HU" sz="1400" dirty="0">
                <a:effectLst/>
                <a:latin typeface="+mn-lt"/>
                <a:ea typeface="Calibri" panose="020F0502020204030204" pitchFamily="34" charset="0"/>
                <a:cs typeface="Times New Roman" panose="02020603050405020304" pitchFamily="18" charset="0"/>
              </a:rPr>
              <a:t>Kiegészítő tájékoztatások kezelése fő- és részadatlapon is történhet. Az alábbi két alfejezetben leírtak adatlaptól függetlenül ugyanúgy működnek.</a:t>
            </a:r>
          </a:p>
          <a:p>
            <a:pPr marL="0" indent="0">
              <a:buNone/>
            </a:pPr>
            <a:r>
              <a:rPr lang="hu-HU" sz="1400" dirty="0">
                <a:latin typeface="+mn-lt"/>
                <a:ea typeface="Calibri" panose="020F0502020204030204" pitchFamily="34" charset="0"/>
                <a:cs typeface="Times New Roman" panose="02020603050405020304" pitchFamily="18" charset="0"/>
              </a:rPr>
              <a:t>A dokumentum kezelő fülön elérhető a funkció, melyben az intézmény feltöltheti a felvilágosítás kérés dokumentumot.</a:t>
            </a:r>
          </a:p>
          <a:p>
            <a:pPr marL="0" indent="0">
              <a:buNone/>
            </a:pPr>
            <a:r>
              <a:rPr lang="hu-HU" sz="1400" dirty="0">
                <a:effectLst/>
                <a:latin typeface="+mn-lt"/>
                <a:ea typeface="Calibri" panose="020F0502020204030204" pitchFamily="34" charset="0"/>
                <a:cs typeface="Times New Roman" panose="02020603050405020304" pitchFamily="18" charset="0"/>
              </a:rPr>
              <a:t>Ha a szállító válaszolt a</a:t>
            </a:r>
            <a:r>
              <a:rPr lang="hu-HU" sz="1400" dirty="0">
                <a:latin typeface="+mn-lt"/>
                <a:ea typeface="Calibri" panose="020F0502020204030204" pitchFamily="34" charset="0"/>
                <a:cs typeface="Times New Roman" panose="02020603050405020304" pitchFamily="18" charset="0"/>
              </a:rPr>
              <a:t> felvilágosítás kérésre akkor az intézményi oldal a tájékoztatás elnevezésű mappában eléri a választ.</a:t>
            </a:r>
          </a:p>
          <a:p>
            <a:pPr marL="0" indent="0">
              <a:buNone/>
            </a:pPr>
            <a:endParaRPr lang="hu-HU" sz="1400" b="1" dirty="0">
              <a:latin typeface="+mn-lt"/>
              <a:ea typeface="Calibri" panose="020F0502020204030204" pitchFamily="34" charset="0"/>
              <a:cs typeface="Times New Roman" panose="02020603050405020304" pitchFamily="18" charset="0"/>
            </a:endParaRPr>
          </a:p>
          <a:p>
            <a:pPr marL="0" indent="0">
              <a:buNone/>
            </a:pPr>
            <a:r>
              <a:rPr lang="hu-HU" sz="1400" b="1" dirty="0">
                <a:latin typeface="+mn-lt"/>
                <a:ea typeface="Calibri" panose="020F0502020204030204" pitchFamily="34" charset="0"/>
                <a:cs typeface="Times New Roman" panose="02020603050405020304" pitchFamily="18" charset="0"/>
              </a:rPr>
              <a:t>Egyéb kommunikáció kezelése</a:t>
            </a:r>
          </a:p>
          <a:p>
            <a:pPr marL="0" indent="0">
              <a:buNone/>
            </a:pPr>
            <a:r>
              <a:rPr lang="hu-HU" sz="1400" dirty="0">
                <a:latin typeface="+mn-lt"/>
                <a:ea typeface="Calibri" panose="020F0502020204030204" pitchFamily="34" charset="0"/>
                <a:cs typeface="Times New Roman" panose="02020603050405020304" pitchFamily="18" charset="0"/>
              </a:rPr>
              <a:t>Az egyéb kommunikáció szintén dokumentumok részen belül történik, ahol az intézmény azonos nevű fájl típus feltöltésével tudja kezdeményezni a kommunikációt.</a:t>
            </a:r>
          </a:p>
          <a:p>
            <a:pPr marL="0" indent="0">
              <a:buNone/>
            </a:pPr>
            <a:r>
              <a:rPr lang="hu-HU" sz="1400" dirty="0">
                <a:latin typeface="+mn-lt"/>
                <a:ea typeface="Calibri" panose="020F0502020204030204" pitchFamily="34" charset="0"/>
                <a:cs typeface="Times New Roman" panose="02020603050405020304" pitchFamily="18" charset="0"/>
              </a:rPr>
              <a:t>A szállító az azonos nevű fájl típus feltöltésével válaszolhat a kezdeményezésre.</a:t>
            </a:r>
            <a:endParaRPr lang="hu-HU" sz="1400" dirty="0">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004900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0977C-9556-9A66-186D-16FF0CBD7389}"/>
              </a:ext>
            </a:extLst>
          </p:cNvPr>
          <p:cNvSpPr>
            <a:spLocks noGrp="1"/>
          </p:cNvSpPr>
          <p:nvPr>
            <p:ph type="title"/>
          </p:nvPr>
        </p:nvSpPr>
        <p:spPr>
          <a:xfrm>
            <a:off x="1587710" y="156423"/>
            <a:ext cx="9486690" cy="752653"/>
          </a:xfrm>
        </p:spPr>
        <p:txBody>
          <a:bodyPr>
            <a:normAutofit/>
          </a:bodyPr>
          <a:lstStyle/>
          <a:p>
            <a:pPr algn="ctr"/>
            <a:r>
              <a:rPr lang="hu-HU" sz="2800" dirty="0">
                <a:latin typeface="Times New Roman" panose="02020603050405020304" pitchFamily="18" charset="0"/>
                <a:cs typeface="Times New Roman" panose="02020603050405020304" pitchFamily="18" charset="0"/>
              </a:rPr>
              <a:t>Elektronikus árlejtés</a:t>
            </a:r>
          </a:p>
        </p:txBody>
      </p:sp>
      <p:sp>
        <p:nvSpPr>
          <p:cNvPr id="3" name="Content Placeholder 2">
            <a:extLst>
              <a:ext uri="{FF2B5EF4-FFF2-40B4-BE49-F238E27FC236}">
                <a16:creationId xmlns:a16="http://schemas.microsoft.com/office/drawing/2014/main" id="{EEC997BF-BFED-9D6D-56AF-A90557F3CDCD}"/>
              </a:ext>
            </a:extLst>
          </p:cNvPr>
          <p:cNvSpPr>
            <a:spLocks noGrp="1"/>
          </p:cNvSpPr>
          <p:nvPr>
            <p:ph idx="1"/>
          </p:nvPr>
        </p:nvSpPr>
        <p:spPr>
          <a:xfrm>
            <a:off x="1587710" y="1432206"/>
            <a:ext cx="9486690" cy="4970432"/>
          </a:xfrm>
        </p:spPr>
        <p:txBody>
          <a:bodyPr>
            <a:normAutofit/>
          </a:bodyPr>
          <a:lstStyle/>
          <a:p>
            <a:pPr marL="0" indent="0">
              <a:buNone/>
            </a:pPr>
            <a:r>
              <a:rPr lang="hu-HU" sz="1400" b="1" dirty="0">
                <a:latin typeface="+mn-lt"/>
                <a:cs typeface="Times New Roman" panose="02020603050405020304" pitchFamily="18" charset="0"/>
              </a:rPr>
              <a:t>Intézményi oldal leírása</a:t>
            </a:r>
          </a:p>
          <a:p>
            <a:pPr marL="0" indent="0">
              <a:buNone/>
            </a:pPr>
            <a:r>
              <a:rPr lang="hu-HU" sz="1400" dirty="0">
                <a:latin typeface="+mn-lt"/>
                <a:cs typeface="Times New Roman" panose="02020603050405020304" pitchFamily="18" charset="0"/>
              </a:rPr>
              <a:t>Az „Intézményi nyitólap” – „Licitek” menüpontban érhetők el könnyen azok a licitkörök, amik létrejöttek.</a:t>
            </a:r>
          </a:p>
          <a:p>
            <a:pPr marL="0" indent="0">
              <a:buNone/>
            </a:pPr>
            <a:r>
              <a:rPr lang="hu-HU" sz="1400" dirty="0">
                <a:latin typeface="+mn-lt"/>
                <a:cs typeface="Times New Roman" panose="02020603050405020304" pitchFamily="18" charset="0"/>
              </a:rPr>
              <a:t>A licit folyamatnak több státusza van és mindegyik státuszhoz tartozik egy munkakosár, ahol azokat a feladatokat (licitköröket) gyűjti ki a rendszer, amik abban a státuszban vannak. A státuszok a következők:</a:t>
            </a:r>
          </a:p>
          <a:p>
            <a:r>
              <a:rPr lang="hu-HU" sz="1400" dirty="0">
                <a:latin typeface="+mn-lt"/>
                <a:cs typeface="Times New Roman" panose="02020603050405020304" pitchFamily="18" charset="0"/>
              </a:rPr>
              <a:t>Előkészítés alapadatok</a:t>
            </a:r>
          </a:p>
          <a:p>
            <a:r>
              <a:rPr lang="hu-HU" sz="1400" dirty="0">
                <a:latin typeface="+mn-lt"/>
                <a:cs typeface="Times New Roman" panose="02020603050405020304" pitchFamily="18" charset="0"/>
              </a:rPr>
              <a:t>Előkészítés licitadatok</a:t>
            </a:r>
          </a:p>
          <a:p>
            <a:r>
              <a:rPr lang="hu-HU" sz="1400" dirty="0">
                <a:latin typeface="+mn-lt"/>
                <a:cs typeface="Times New Roman" panose="02020603050405020304" pitchFamily="18" charset="0"/>
              </a:rPr>
              <a:t>Várakozás</a:t>
            </a:r>
          </a:p>
          <a:p>
            <a:r>
              <a:rPr lang="hu-HU" sz="1400" dirty="0">
                <a:latin typeface="+mn-lt"/>
                <a:cs typeface="Times New Roman" panose="02020603050405020304" pitchFamily="18" charset="0"/>
              </a:rPr>
              <a:t>Várakozás – Folyamatban lévő próbalicitek</a:t>
            </a:r>
          </a:p>
          <a:p>
            <a:r>
              <a:rPr lang="hu-HU" sz="1400" dirty="0">
                <a:latin typeface="+mn-lt"/>
                <a:cs typeface="Times New Roman" panose="02020603050405020304" pitchFamily="18" charset="0"/>
              </a:rPr>
              <a:t>Éles licit</a:t>
            </a:r>
          </a:p>
          <a:p>
            <a:r>
              <a:rPr lang="hu-HU" sz="1400" dirty="0">
                <a:latin typeface="+mn-lt"/>
                <a:cs typeface="Times New Roman" panose="02020603050405020304" pitchFamily="18" charset="0"/>
              </a:rPr>
              <a:t>Licit utómunka</a:t>
            </a:r>
          </a:p>
          <a:p>
            <a:r>
              <a:rPr lang="hu-HU" sz="1400" dirty="0">
                <a:latin typeface="+mn-lt"/>
                <a:cs typeface="Times New Roman" panose="02020603050405020304" pitchFamily="18" charset="0"/>
              </a:rPr>
              <a:t>Nyilatkozatok bekérése</a:t>
            </a:r>
          </a:p>
          <a:p>
            <a:pPr marL="0" indent="0">
              <a:buNone/>
            </a:pPr>
            <a:endParaRPr lang="hu-HU" sz="1400" dirty="0">
              <a:latin typeface="+mn-lt"/>
              <a:cs typeface="Times New Roman" panose="02020603050405020304" pitchFamily="18" charset="0"/>
            </a:endParaRPr>
          </a:p>
          <a:p>
            <a:pPr marL="0" indent="0">
              <a:buNone/>
            </a:pPr>
            <a:r>
              <a:rPr lang="hu-HU" sz="1400" dirty="0">
                <a:latin typeface="+mn-lt"/>
                <a:cs typeface="Times New Roman" panose="02020603050405020304" pitchFamily="18" charset="0"/>
              </a:rPr>
              <a:t>Minden találati listában a licitkörre vonatkozóan több adatot is megjelenítünk, melyek alapján beazonosíthatók még megnyitás előtt az egyes körök. A megnyitást a „Műveletek” oszlopban lévő gomb megnyomásával lehet megtenni.</a:t>
            </a:r>
          </a:p>
          <a:p>
            <a:pPr marL="0" indent="0">
              <a:buNone/>
            </a:pPr>
            <a:r>
              <a:rPr lang="hu-HU" sz="1400" dirty="0">
                <a:latin typeface="+mn-lt"/>
                <a:cs typeface="Times New Roman" panose="02020603050405020304" pitchFamily="18" charset="0"/>
              </a:rPr>
              <a:t>Az egyes státuszok kifejtésre kerülnek a későbbi alfejezetekben.</a:t>
            </a:r>
          </a:p>
        </p:txBody>
      </p:sp>
    </p:spTree>
    <p:extLst>
      <p:ext uri="{BB962C8B-B14F-4D97-AF65-F5344CB8AC3E}">
        <p14:creationId xmlns:p14="http://schemas.microsoft.com/office/powerpoint/2010/main" val="1679972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0977C-9556-9A66-186D-16FF0CBD7389}"/>
              </a:ext>
            </a:extLst>
          </p:cNvPr>
          <p:cNvSpPr>
            <a:spLocks noGrp="1"/>
          </p:cNvSpPr>
          <p:nvPr>
            <p:ph type="title"/>
          </p:nvPr>
        </p:nvSpPr>
        <p:spPr>
          <a:xfrm>
            <a:off x="1587710" y="220516"/>
            <a:ext cx="9486690" cy="551316"/>
          </a:xfrm>
        </p:spPr>
        <p:txBody>
          <a:bodyPr>
            <a:normAutofit/>
          </a:bodyPr>
          <a:lstStyle/>
          <a:p>
            <a:pPr algn="ctr"/>
            <a:r>
              <a:rPr lang="hu-HU" sz="2800" dirty="0">
                <a:latin typeface="Times New Roman" panose="02020603050405020304" pitchFamily="18" charset="0"/>
                <a:cs typeface="Times New Roman" panose="02020603050405020304" pitchFamily="18" charset="0"/>
              </a:rPr>
              <a:t>Előkészítés – Licitkör kiírása</a:t>
            </a:r>
          </a:p>
        </p:txBody>
      </p:sp>
      <p:sp>
        <p:nvSpPr>
          <p:cNvPr id="3" name="Content Placeholder 2">
            <a:extLst>
              <a:ext uri="{FF2B5EF4-FFF2-40B4-BE49-F238E27FC236}">
                <a16:creationId xmlns:a16="http://schemas.microsoft.com/office/drawing/2014/main" id="{EEC997BF-BFED-9D6D-56AF-A90557F3CDCD}"/>
              </a:ext>
            </a:extLst>
          </p:cNvPr>
          <p:cNvSpPr>
            <a:spLocks noGrp="1"/>
          </p:cNvSpPr>
          <p:nvPr>
            <p:ph idx="1"/>
          </p:nvPr>
        </p:nvSpPr>
        <p:spPr>
          <a:xfrm>
            <a:off x="1587710" y="1449843"/>
            <a:ext cx="9486690" cy="4970432"/>
          </a:xfrm>
        </p:spPr>
        <p:txBody>
          <a:bodyPr>
            <a:normAutofit/>
          </a:bodyPr>
          <a:lstStyle/>
          <a:p>
            <a:pPr marL="0" indent="0" algn="just">
              <a:lnSpc>
                <a:spcPct val="107000"/>
              </a:lnSpc>
              <a:spcAft>
                <a:spcPts val="800"/>
              </a:spcAft>
              <a:buNone/>
            </a:pPr>
            <a:r>
              <a:rPr lang="hu-HU" sz="1400" dirty="0">
                <a:effectLst/>
                <a:latin typeface="+mn-lt"/>
                <a:ea typeface="Calibri" panose="020F0502020204030204" pitchFamily="34" charset="0"/>
                <a:cs typeface="Arial" panose="020B0604020202020204" pitchFamily="34" charset="0"/>
              </a:rPr>
              <a:t>Licitkör elkészítése az egyedi beszerzéseken lehetséges, melynek feltételei, hogy a beszerzésen a „Licittel érintett a beszerzés?” mezőben „Igen” értéket adtak meg a beszerzés kiírásakor és „Értékelés” státuszban legyen a beszerzési rész.</a:t>
            </a:r>
          </a:p>
          <a:p>
            <a:pPr marL="0" indent="0" algn="just">
              <a:lnSpc>
                <a:spcPct val="107000"/>
              </a:lnSpc>
              <a:spcAft>
                <a:spcPts val="800"/>
              </a:spcAft>
              <a:buNone/>
            </a:pPr>
            <a:r>
              <a:rPr lang="hu-HU" sz="1400" dirty="0">
                <a:effectLst/>
                <a:latin typeface="+mn-lt"/>
                <a:ea typeface="Calibri" panose="020F0502020204030204" pitchFamily="34" charset="0"/>
                <a:cs typeface="Arial" panose="020B0604020202020204" pitchFamily="34" charset="0"/>
              </a:rPr>
              <a:t>Ha ezt megtörtént, akkor a beszerzési részeket megnyitva az alap három fülön kívül egy negyedik is elérhetővé válik, </a:t>
            </a:r>
            <a:r>
              <a:rPr lang="hu-HU" sz="1400" dirty="0">
                <a:latin typeface="+mn-lt"/>
                <a:ea typeface="Calibri" panose="020F0502020204030204" pitchFamily="34" charset="0"/>
                <a:cs typeface="Arial" panose="020B0604020202020204" pitchFamily="34" charset="0"/>
              </a:rPr>
              <a:t>l</a:t>
            </a:r>
            <a:r>
              <a:rPr lang="hu-HU" sz="1400" dirty="0">
                <a:effectLst/>
                <a:latin typeface="+mn-lt"/>
                <a:ea typeface="Calibri" panose="020F0502020204030204" pitchFamily="34" charset="0"/>
                <a:cs typeface="Arial" panose="020B0604020202020204" pitchFamily="34" charset="0"/>
              </a:rPr>
              <a:t>icit elnevezéssel.</a:t>
            </a:r>
          </a:p>
          <a:p>
            <a:pPr marL="0" indent="0" algn="just">
              <a:lnSpc>
                <a:spcPct val="107000"/>
              </a:lnSpc>
              <a:spcAft>
                <a:spcPts val="800"/>
              </a:spcAft>
              <a:buNone/>
            </a:pPr>
            <a:r>
              <a:rPr lang="hu-HU" sz="1400" dirty="0">
                <a:latin typeface="+mn-lt"/>
                <a:ea typeface="Calibri" panose="020F0502020204030204" pitchFamily="34" charset="0"/>
                <a:cs typeface="Arial" panose="020B0604020202020204" pitchFamily="34" charset="0"/>
              </a:rPr>
              <a:t>A fülre kattintva elérhetőek az egyes licitkörök adatait tartalmazó lista, amik megnyithatóak, illetve az </a:t>
            </a:r>
            <a:r>
              <a:rPr lang="hu-HU" sz="1400" b="1" dirty="0">
                <a:latin typeface="+mn-lt"/>
                <a:ea typeface="Calibri" panose="020F0502020204030204" pitchFamily="34" charset="0"/>
                <a:cs typeface="Arial" panose="020B0604020202020204" pitchFamily="34" charset="0"/>
              </a:rPr>
              <a:t>Új licit indítása </a:t>
            </a:r>
            <a:r>
              <a:rPr lang="hu-HU" sz="1400" dirty="0">
                <a:latin typeface="+mn-lt"/>
                <a:ea typeface="Calibri" panose="020F0502020204030204" pitchFamily="34" charset="0"/>
                <a:cs typeface="Arial" panose="020B0604020202020204" pitchFamily="34" charset="0"/>
              </a:rPr>
              <a:t>gomb hatására megnyílik a licit adatlapja, amely három részből áll:</a:t>
            </a:r>
          </a:p>
          <a:p>
            <a:pPr algn="just">
              <a:lnSpc>
                <a:spcPct val="100000"/>
              </a:lnSpc>
              <a:spcAft>
                <a:spcPts val="800"/>
              </a:spcAft>
            </a:pPr>
            <a:r>
              <a:rPr lang="hu-HU" sz="1400" dirty="0">
                <a:effectLst/>
                <a:latin typeface="+mn-lt"/>
                <a:ea typeface="Calibri" panose="020F0502020204030204" pitchFamily="34" charset="0"/>
                <a:cs typeface="Arial" panose="020B0604020202020204" pitchFamily="34" charset="0"/>
              </a:rPr>
              <a:t>Licitkör adatok</a:t>
            </a:r>
          </a:p>
          <a:p>
            <a:pPr algn="just">
              <a:lnSpc>
                <a:spcPct val="100000"/>
              </a:lnSpc>
              <a:spcAft>
                <a:spcPts val="800"/>
              </a:spcAft>
            </a:pPr>
            <a:r>
              <a:rPr lang="hu-HU" sz="1400" dirty="0">
                <a:latin typeface="+mn-lt"/>
                <a:ea typeface="Calibri" panose="020F0502020204030204" pitchFamily="34" charset="0"/>
                <a:cs typeface="Arial" panose="020B0604020202020204" pitchFamily="34" charset="0"/>
              </a:rPr>
              <a:t>Licittétel adatok</a:t>
            </a:r>
          </a:p>
          <a:p>
            <a:pPr algn="just">
              <a:lnSpc>
                <a:spcPct val="100000"/>
              </a:lnSpc>
              <a:spcAft>
                <a:spcPts val="800"/>
              </a:spcAft>
            </a:pPr>
            <a:r>
              <a:rPr lang="hu-HU" sz="1400" dirty="0">
                <a:effectLst/>
                <a:latin typeface="+mn-lt"/>
                <a:ea typeface="Calibri" panose="020F0502020204030204" pitchFamily="34" charset="0"/>
                <a:cs typeface="Arial" panose="020B0604020202020204" pitchFamily="34" charset="0"/>
              </a:rPr>
              <a:t>Licittétel szállítói adatok</a:t>
            </a:r>
          </a:p>
          <a:p>
            <a:pPr marL="0" indent="0" algn="just">
              <a:lnSpc>
                <a:spcPct val="100000"/>
              </a:lnSpc>
              <a:spcAft>
                <a:spcPts val="800"/>
              </a:spcAft>
              <a:buNone/>
            </a:pPr>
            <a:r>
              <a:rPr lang="hu-HU" sz="1400" dirty="0">
                <a:effectLst/>
                <a:latin typeface="+mn-lt"/>
                <a:ea typeface="Calibri" panose="020F0502020204030204" pitchFamily="34" charset="0"/>
                <a:cs typeface="Arial" panose="020B0604020202020204" pitchFamily="34" charset="0"/>
              </a:rPr>
              <a:t>Az egyes részek az azonos nevű fül megnyitásával érhetőek el, melyekben meg kell adni a licit tulajdonságait, a meghívott szállítók listáját és a licittétel adatokat. Az adatok kitöltése után a megadott licit kezdő időpontjáig </a:t>
            </a:r>
            <a:r>
              <a:rPr lang="hu-HU" sz="1400" b="1" dirty="0">
                <a:effectLst/>
                <a:latin typeface="+mn-lt"/>
                <a:ea typeface="Calibri" panose="020F0502020204030204" pitchFamily="34" charset="0"/>
                <a:cs typeface="Arial" panose="020B0604020202020204" pitchFamily="34" charset="0"/>
              </a:rPr>
              <a:t>Várakozás </a:t>
            </a:r>
            <a:r>
              <a:rPr lang="hu-HU" sz="1400" dirty="0">
                <a:effectLst/>
                <a:latin typeface="+mn-lt"/>
                <a:ea typeface="Calibri" panose="020F0502020204030204" pitchFamily="34" charset="0"/>
                <a:cs typeface="Arial" panose="020B0604020202020204" pitchFamily="34" charset="0"/>
              </a:rPr>
              <a:t>státuszba kerül a licit.</a:t>
            </a:r>
          </a:p>
          <a:p>
            <a:pPr marL="0" indent="0" algn="just">
              <a:lnSpc>
                <a:spcPct val="100000"/>
              </a:lnSpc>
              <a:spcAft>
                <a:spcPts val="800"/>
              </a:spcAft>
              <a:buNone/>
            </a:pPr>
            <a:r>
              <a:rPr lang="hu-HU" sz="1400" dirty="0">
                <a:latin typeface="+mn-lt"/>
                <a:ea typeface="Calibri" panose="020F0502020204030204" pitchFamily="34" charset="0"/>
                <a:cs typeface="Arial" panose="020B0604020202020204" pitchFamily="34" charset="0"/>
              </a:rPr>
              <a:t>Ebben a státuszban módosítható a </a:t>
            </a:r>
            <a:r>
              <a:rPr lang="hu-HU" sz="1400" dirty="0" err="1">
                <a:latin typeface="+mn-lt"/>
                <a:ea typeface="Calibri" panose="020F0502020204030204" pitchFamily="34" charset="0"/>
                <a:cs typeface="Arial" panose="020B0604020202020204" pitchFamily="34" charset="0"/>
              </a:rPr>
              <a:t>szállítónként</a:t>
            </a:r>
            <a:r>
              <a:rPr lang="hu-HU" sz="1400" dirty="0">
                <a:latin typeface="+mn-lt"/>
                <a:ea typeface="Calibri" panose="020F0502020204030204" pitchFamily="34" charset="0"/>
                <a:cs typeface="Arial" panose="020B0604020202020204" pitchFamily="34" charset="0"/>
              </a:rPr>
              <a:t> megadott kezdő licit értéke, illetve a licit indulásának időpontja. Továbbá visszavonható az indított licitkör.</a:t>
            </a:r>
            <a:endParaRPr lang="hu-HU" sz="1400" dirty="0">
              <a:effectLst/>
              <a:latin typeface="+mn-l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852628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0977C-9556-9A66-186D-16FF0CBD7389}"/>
              </a:ext>
            </a:extLst>
          </p:cNvPr>
          <p:cNvSpPr>
            <a:spLocks noGrp="1"/>
          </p:cNvSpPr>
          <p:nvPr>
            <p:ph type="title"/>
          </p:nvPr>
        </p:nvSpPr>
        <p:spPr>
          <a:xfrm>
            <a:off x="1587710" y="301498"/>
            <a:ext cx="9486690" cy="551316"/>
          </a:xfrm>
        </p:spPr>
        <p:txBody>
          <a:bodyPr>
            <a:normAutofit/>
          </a:bodyPr>
          <a:lstStyle/>
          <a:p>
            <a:pPr algn="ctr"/>
            <a:r>
              <a:rPr lang="hu-HU" sz="2800" dirty="0">
                <a:latin typeface="Times New Roman" panose="02020603050405020304" pitchFamily="18" charset="0"/>
                <a:cs typeface="Times New Roman" panose="02020603050405020304" pitchFamily="18" charset="0"/>
              </a:rPr>
              <a:t>Éles licit</a:t>
            </a:r>
          </a:p>
        </p:txBody>
      </p:sp>
      <p:sp>
        <p:nvSpPr>
          <p:cNvPr id="3" name="Content Placeholder 2">
            <a:extLst>
              <a:ext uri="{FF2B5EF4-FFF2-40B4-BE49-F238E27FC236}">
                <a16:creationId xmlns:a16="http://schemas.microsoft.com/office/drawing/2014/main" id="{EEC997BF-BFED-9D6D-56AF-A90557F3CDCD}"/>
              </a:ext>
            </a:extLst>
          </p:cNvPr>
          <p:cNvSpPr>
            <a:spLocks noGrp="1"/>
          </p:cNvSpPr>
          <p:nvPr>
            <p:ph idx="1"/>
          </p:nvPr>
        </p:nvSpPr>
        <p:spPr>
          <a:xfrm>
            <a:off x="1587710" y="1414675"/>
            <a:ext cx="9486690" cy="4970432"/>
          </a:xfrm>
        </p:spPr>
        <p:txBody>
          <a:bodyPr>
            <a:noAutofit/>
          </a:bodyPr>
          <a:lstStyle/>
          <a:p>
            <a:pPr marL="0" indent="0">
              <a:lnSpc>
                <a:spcPct val="107000"/>
              </a:lnSpc>
              <a:spcAft>
                <a:spcPts val="800"/>
              </a:spcAft>
              <a:buNone/>
            </a:pPr>
            <a:r>
              <a:rPr lang="hu-HU" sz="1400" dirty="0">
                <a:effectLst/>
                <a:latin typeface="+mn-lt"/>
                <a:ea typeface="Calibri" panose="020F0502020204030204" pitchFamily="34" charset="0"/>
                <a:cs typeface="Arial" panose="020B0604020202020204" pitchFamily="34" charset="0"/>
              </a:rPr>
              <a:t>Az „Éles licit” munkakosárban lévő feladatokat megnyitva a böngésző egy új felületre irányít. A felület öt részből áll:</a:t>
            </a:r>
          </a:p>
          <a:p>
            <a:pPr>
              <a:lnSpc>
                <a:spcPct val="107000"/>
              </a:lnSpc>
            </a:pPr>
            <a:r>
              <a:rPr lang="hu-HU" sz="1400" dirty="0">
                <a:effectLst/>
                <a:latin typeface="+mn-lt"/>
                <a:ea typeface="Calibri" panose="020F0502020204030204" pitchFamily="34" charset="0"/>
                <a:cs typeface="Arial" panose="020B0604020202020204" pitchFamily="34" charset="0"/>
              </a:rPr>
              <a:t>Bejelentkezett felhasználó és licitkör adatok</a:t>
            </a:r>
          </a:p>
          <a:p>
            <a:pPr>
              <a:lnSpc>
                <a:spcPct val="107000"/>
              </a:lnSpc>
            </a:pPr>
            <a:r>
              <a:rPr lang="hu-HU" sz="1400" dirty="0">
                <a:effectLst/>
                <a:latin typeface="+mn-lt"/>
                <a:ea typeface="Calibri" panose="020F0502020204030204" pitchFamily="34" charset="0"/>
                <a:cs typeface="Arial" panose="020B0604020202020204" pitchFamily="34" charset="0"/>
              </a:rPr>
              <a:t>Rangsor</a:t>
            </a:r>
          </a:p>
          <a:p>
            <a:pPr>
              <a:lnSpc>
                <a:spcPct val="107000"/>
              </a:lnSpc>
            </a:pPr>
            <a:r>
              <a:rPr lang="hu-HU" sz="1400" dirty="0">
                <a:effectLst/>
                <a:latin typeface="+mn-lt"/>
                <a:ea typeface="Calibri" panose="020F0502020204030204" pitchFamily="34" charset="0"/>
                <a:cs typeface="Arial" panose="020B0604020202020204" pitchFamily="34" charset="0"/>
              </a:rPr>
              <a:t>Visszaszámláló</a:t>
            </a:r>
          </a:p>
          <a:p>
            <a:pPr>
              <a:lnSpc>
                <a:spcPct val="107000"/>
              </a:lnSpc>
            </a:pPr>
            <a:r>
              <a:rPr lang="hu-HU" sz="1400" dirty="0">
                <a:effectLst/>
                <a:latin typeface="+mn-lt"/>
                <a:ea typeface="Calibri" panose="020F0502020204030204" pitchFamily="34" charset="0"/>
                <a:cs typeface="Arial" panose="020B0604020202020204" pitchFamily="34" charset="0"/>
              </a:rPr>
              <a:t>Licittételek táblázat</a:t>
            </a:r>
          </a:p>
          <a:p>
            <a:pPr>
              <a:lnSpc>
                <a:spcPct val="107000"/>
              </a:lnSpc>
              <a:spcAft>
                <a:spcPts val="800"/>
              </a:spcAft>
            </a:pPr>
            <a:r>
              <a:rPr lang="hu-HU" sz="1400" dirty="0">
                <a:effectLst/>
                <a:latin typeface="+mn-lt"/>
                <a:ea typeface="Calibri" panose="020F0502020204030204" pitchFamily="34" charset="0"/>
                <a:cs typeface="Arial" panose="020B0604020202020204" pitchFamily="34" charset="0"/>
              </a:rPr>
              <a:t>Funkciógombok</a:t>
            </a:r>
            <a:endParaRPr lang="hu-HU" sz="1400" dirty="0">
              <a:latin typeface="+mn-lt"/>
              <a:ea typeface="Calibri" panose="020F0502020204030204" pitchFamily="34" charset="0"/>
              <a:cs typeface="Arial" panose="020B0604020202020204" pitchFamily="34" charset="0"/>
            </a:endParaRPr>
          </a:p>
          <a:p>
            <a:pPr marL="0" indent="0">
              <a:lnSpc>
                <a:spcPct val="107000"/>
              </a:lnSpc>
              <a:spcAft>
                <a:spcPts val="800"/>
              </a:spcAft>
              <a:buNone/>
            </a:pPr>
            <a:r>
              <a:rPr lang="hu-HU" sz="1400" b="1" dirty="0">
                <a:effectLst/>
                <a:latin typeface="+mn-lt"/>
                <a:ea typeface="Times New Roman" panose="02020603050405020304" pitchFamily="18" charset="0"/>
                <a:cs typeface="Times New Roman" panose="02020603050405020304" pitchFamily="18" charset="0"/>
              </a:rPr>
              <a:t>Bejelentkezett felhasználó és licitkör adatok</a:t>
            </a:r>
          </a:p>
          <a:p>
            <a:pPr marL="0" indent="0">
              <a:lnSpc>
                <a:spcPct val="107000"/>
              </a:lnSpc>
              <a:spcAft>
                <a:spcPts val="800"/>
              </a:spcAft>
              <a:buNone/>
            </a:pPr>
            <a:r>
              <a:rPr lang="hu-HU" sz="1400" dirty="0">
                <a:effectLst/>
                <a:latin typeface="+mn-lt"/>
                <a:ea typeface="Calibri" panose="020F0502020204030204" pitchFamily="34" charset="0"/>
                <a:cs typeface="Arial" panose="020B0604020202020204" pitchFamily="34" charset="0"/>
              </a:rPr>
              <a:t>A baloldali panelen látható a bejelentkezett felhasználó neve és a licitkör adatai.</a:t>
            </a:r>
            <a:endParaRPr lang="hu-HU" sz="1400" dirty="0">
              <a:latin typeface="+mn-lt"/>
              <a:ea typeface="Calibri" panose="020F0502020204030204" pitchFamily="34" charset="0"/>
              <a:cs typeface="Arial" panose="020B0604020202020204" pitchFamily="34" charset="0"/>
            </a:endParaRPr>
          </a:p>
          <a:p>
            <a:pPr marL="0" indent="0">
              <a:lnSpc>
                <a:spcPct val="107000"/>
              </a:lnSpc>
              <a:spcAft>
                <a:spcPts val="800"/>
              </a:spcAft>
              <a:buNone/>
            </a:pPr>
            <a:r>
              <a:rPr lang="hu-HU" sz="1400" b="1" dirty="0">
                <a:effectLst/>
                <a:latin typeface="+mn-lt"/>
                <a:ea typeface="Times New Roman" panose="02020603050405020304" pitchFamily="18" charset="0"/>
                <a:cs typeface="Times New Roman" panose="02020603050405020304" pitchFamily="18" charset="0"/>
              </a:rPr>
              <a:t>Rangsor</a:t>
            </a:r>
          </a:p>
          <a:p>
            <a:pPr marL="0" indent="0">
              <a:lnSpc>
                <a:spcPct val="107000"/>
              </a:lnSpc>
              <a:spcAft>
                <a:spcPts val="800"/>
              </a:spcAft>
              <a:buNone/>
            </a:pPr>
            <a:r>
              <a:rPr lang="hu-HU" sz="1400" dirty="0">
                <a:effectLst/>
                <a:latin typeface="+mn-lt"/>
                <a:ea typeface="Calibri" panose="020F0502020204030204" pitchFamily="34" charset="0"/>
                <a:cs typeface="Arial" panose="020B0604020202020204" pitchFamily="34" charset="0"/>
              </a:rPr>
              <a:t>A baloldali panel alján és a baloldali paneltől jobbra fent látható a rangsor. Beszerzőként a rangsort minden szállítóval, helyezéssel és összeggel.</a:t>
            </a:r>
          </a:p>
          <a:p>
            <a:pPr marL="0" indent="0">
              <a:lnSpc>
                <a:spcPct val="107000"/>
              </a:lnSpc>
              <a:spcAft>
                <a:spcPts val="800"/>
              </a:spcAft>
              <a:buNone/>
            </a:pPr>
            <a:r>
              <a:rPr lang="hu-HU" sz="1400" b="1" dirty="0">
                <a:effectLst/>
                <a:latin typeface="+mn-lt"/>
                <a:ea typeface="Times New Roman" panose="02020603050405020304" pitchFamily="18" charset="0"/>
                <a:cs typeface="Times New Roman" panose="02020603050405020304" pitchFamily="18" charset="0"/>
              </a:rPr>
              <a:t>Visszaszámláló</a:t>
            </a:r>
          </a:p>
          <a:p>
            <a:pPr marL="0" indent="0">
              <a:lnSpc>
                <a:spcPct val="107000"/>
              </a:lnSpc>
              <a:spcAft>
                <a:spcPts val="800"/>
              </a:spcAft>
              <a:buNone/>
            </a:pPr>
            <a:r>
              <a:rPr lang="hu-HU" sz="1400" dirty="0">
                <a:effectLst/>
                <a:latin typeface="+mn-lt"/>
                <a:ea typeface="Calibri" panose="020F0502020204030204" pitchFamily="34" charset="0"/>
                <a:cs typeface="Arial" panose="020B0604020202020204" pitchFamily="34" charset="0"/>
              </a:rPr>
              <a:t>A visszaszámláló mutatja, hogy mennyi idő van még hátra a licitálásból, amit fent a rangsortól jobbra láthatnak a felhasználók.</a:t>
            </a:r>
          </a:p>
        </p:txBody>
      </p:sp>
    </p:spTree>
    <p:extLst>
      <p:ext uri="{BB962C8B-B14F-4D97-AF65-F5344CB8AC3E}">
        <p14:creationId xmlns:p14="http://schemas.microsoft.com/office/powerpoint/2010/main" val="3535542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4978A-0453-A563-8F07-0C647CA44008}"/>
              </a:ext>
            </a:extLst>
          </p:cNvPr>
          <p:cNvSpPr>
            <a:spLocks noGrp="1"/>
          </p:cNvSpPr>
          <p:nvPr>
            <p:ph type="title"/>
          </p:nvPr>
        </p:nvSpPr>
        <p:spPr>
          <a:xfrm>
            <a:off x="1587710" y="199641"/>
            <a:ext cx="9871653" cy="953988"/>
          </a:xfrm>
        </p:spPr>
        <p:txBody>
          <a:bodyPr>
            <a:noAutofit/>
          </a:bodyPr>
          <a:lstStyle/>
          <a:p>
            <a:pPr marL="0" indent="0" algn="ctr">
              <a:buNone/>
            </a:pPr>
            <a:r>
              <a:rPr lang="hu-HU" sz="2800" dirty="0">
                <a:latin typeface="Times New Roman" panose="02020603050405020304" pitchFamily="18" charset="0"/>
                <a:cs typeface="Times New Roman" panose="02020603050405020304" pitchFamily="18" charset="0"/>
              </a:rPr>
              <a:t>Beszerzési és fejlesztési terv létrehozása</a:t>
            </a:r>
          </a:p>
        </p:txBody>
      </p:sp>
      <p:sp>
        <p:nvSpPr>
          <p:cNvPr id="3" name="Content Placeholder 2">
            <a:extLst>
              <a:ext uri="{FF2B5EF4-FFF2-40B4-BE49-F238E27FC236}">
                <a16:creationId xmlns:a16="http://schemas.microsoft.com/office/drawing/2014/main" id="{1E232179-C6F2-EC22-BF60-6920988C3D1B}"/>
              </a:ext>
            </a:extLst>
          </p:cNvPr>
          <p:cNvSpPr>
            <a:spLocks noGrp="1"/>
          </p:cNvSpPr>
          <p:nvPr>
            <p:ph idx="1"/>
          </p:nvPr>
        </p:nvSpPr>
        <p:spPr>
          <a:xfrm>
            <a:off x="1587710" y="1410346"/>
            <a:ext cx="9486690" cy="4675822"/>
          </a:xfrm>
        </p:spPr>
        <p:txBody>
          <a:bodyPr>
            <a:noAutofit/>
          </a:bodyPr>
          <a:lstStyle/>
          <a:p>
            <a:pPr marL="0" indent="0">
              <a:buNone/>
            </a:pPr>
            <a:r>
              <a:rPr lang="hu-HU" sz="1600" dirty="0">
                <a:latin typeface="Times New Roman" panose="02020603050405020304" pitchFamily="18" charset="0"/>
                <a:cs typeface="Times New Roman" panose="02020603050405020304" pitchFamily="18" charset="0"/>
              </a:rPr>
              <a:t>A terv felépítése:</a:t>
            </a:r>
          </a:p>
          <a:p>
            <a:r>
              <a:rPr lang="hu-HU" sz="1600" dirty="0">
                <a:latin typeface="Times New Roman" panose="02020603050405020304" pitchFamily="18" charset="0"/>
                <a:cs typeface="Times New Roman" panose="02020603050405020304" pitchFamily="18" charset="0"/>
              </a:rPr>
              <a:t>Terv adatlap</a:t>
            </a:r>
          </a:p>
          <a:p>
            <a:pPr lvl="1"/>
            <a:r>
              <a:rPr lang="hu-HU" sz="1400" dirty="0">
                <a:latin typeface="Times New Roman" panose="02020603050405020304" pitchFamily="18" charset="0"/>
                <a:cs typeface="Times New Roman" panose="02020603050405020304" pitchFamily="18" charset="0"/>
              </a:rPr>
              <a:t>Tervsor</a:t>
            </a:r>
          </a:p>
          <a:p>
            <a:pPr lvl="2"/>
            <a:r>
              <a:rPr lang="hu-HU" sz="1200" dirty="0">
                <a:latin typeface="Times New Roman" panose="02020603050405020304" pitchFamily="18" charset="0"/>
                <a:cs typeface="Times New Roman" panose="02020603050405020304" pitchFamily="18" charset="0"/>
              </a:rPr>
              <a:t>Tétel</a:t>
            </a:r>
          </a:p>
          <a:p>
            <a:pPr lvl="2"/>
            <a:r>
              <a:rPr lang="hu-HU" sz="1200" dirty="0">
                <a:latin typeface="Times New Roman" panose="02020603050405020304" pitchFamily="18" charset="0"/>
                <a:cs typeface="Times New Roman" panose="02020603050405020304" pitchFamily="18" charset="0"/>
              </a:rPr>
              <a:t>Visszajelzések</a:t>
            </a:r>
          </a:p>
          <a:p>
            <a:pPr lvl="2"/>
            <a:r>
              <a:rPr lang="hu-HU" sz="1200" dirty="0">
                <a:latin typeface="Times New Roman" panose="02020603050405020304" pitchFamily="18" charset="0"/>
                <a:cs typeface="Times New Roman" panose="02020603050405020304" pitchFamily="18" charset="0"/>
              </a:rPr>
              <a:t>Változásnapló</a:t>
            </a:r>
          </a:p>
          <a:p>
            <a:pPr lvl="1"/>
            <a:r>
              <a:rPr lang="hu-HU" sz="1400" dirty="0">
                <a:latin typeface="Times New Roman" panose="02020603050405020304" pitchFamily="18" charset="0"/>
                <a:cs typeface="Times New Roman" panose="02020603050405020304" pitchFamily="18" charset="0"/>
              </a:rPr>
              <a:t>Visszajelzések</a:t>
            </a:r>
          </a:p>
          <a:p>
            <a:pPr lvl="1"/>
            <a:r>
              <a:rPr lang="hu-HU" sz="1400" dirty="0">
                <a:latin typeface="Times New Roman" panose="02020603050405020304" pitchFamily="18" charset="0"/>
                <a:cs typeface="Times New Roman" panose="02020603050405020304" pitchFamily="18" charset="0"/>
              </a:rPr>
              <a:t>Változásnapló</a:t>
            </a:r>
          </a:p>
          <a:p>
            <a:pPr lvl="1"/>
            <a:r>
              <a:rPr lang="hu-HU" sz="1400" dirty="0">
                <a:latin typeface="Times New Roman" panose="02020603050405020304" pitchFamily="18" charset="0"/>
                <a:cs typeface="Times New Roman" panose="02020603050405020304" pitchFamily="18" charset="0"/>
              </a:rPr>
              <a:t>Dokumentumok</a:t>
            </a:r>
          </a:p>
          <a:p>
            <a:r>
              <a:rPr lang="hu-HU" sz="1600" dirty="0">
                <a:latin typeface="Times New Roman" panose="02020603050405020304" pitchFamily="18" charset="0"/>
                <a:cs typeface="Times New Roman" panose="02020603050405020304" pitchFamily="18" charset="0"/>
              </a:rPr>
              <a:t>Visszajelzések (szervezeti egységen belüli-, NHIT és Miniszter számára megtett visszajelzések, illetve az Érintett Szervezettel való kommunikáció)</a:t>
            </a:r>
          </a:p>
          <a:p>
            <a:r>
              <a:rPr lang="hu-HU" sz="1600" dirty="0">
                <a:latin typeface="Times New Roman" panose="02020603050405020304" pitchFamily="18" charset="0"/>
                <a:cs typeface="Times New Roman" panose="02020603050405020304" pitchFamily="18" charset="0"/>
              </a:rPr>
              <a:t>Változásnapló (megmutatja, hogy az egyes módosítások között történő változtatásokat)</a:t>
            </a:r>
          </a:p>
          <a:p>
            <a:r>
              <a:rPr lang="hu-HU" sz="1600" dirty="0">
                <a:latin typeface="Times New Roman" panose="02020603050405020304" pitchFamily="18" charset="0"/>
                <a:cs typeface="Times New Roman" panose="02020603050405020304" pitchFamily="18" charset="0"/>
              </a:rPr>
              <a:t>Dokumentumok</a:t>
            </a:r>
          </a:p>
        </p:txBody>
      </p:sp>
    </p:spTree>
    <p:extLst>
      <p:ext uri="{BB962C8B-B14F-4D97-AF65-F5344CB8AC3E}">
        <p14:creationId xmlns:p14="http://schemas.microsoft.com/office/powerpoint/2010/main" val="2694591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0977C-9556-9A66-186D-16FF0CBD7389}"/>
              </a:ext>
            </a:extLst>
          </p:cNvPr>
          <p:cNvSpPr>
            <a:spLocks noGrp="1"/>
          </p:cNvSpPr>
          <p:nvPr>
            <p:ph type="title"/>
          </p:nvPr>
        </p:nvSpPr>
        <p:spPr>
          <a:xfrm>
            <a:off x="1587710" y="287583"/>
            <a:ext cx="9486690" cy="551316"/>
          </a:xfrm>
        </p:spPr>
        <p:txBody>
          <a:bodyPr>
            <a:normAutofit/>
          </a:bodyPr>
          <a:lstStyle/>
          <a:p>
            <a:pPr algn="ctr"/>
            <a:r>
              <a:rPr lang="hu-HU" sz="2800" dirty="0">
                <a:latin typeface="Times New Roman" panose="02020603050405020304" pitchFamily="18" charset="0"/>
                <a:cs typeface="Times New Roman" panose="02020603050405020304" pitchFamily="18" charset="0"/>
              </a:rPr>
              <a:t>Éles licit</a:t>
            </a:r>
          </a:p>
        </p:txBody>
      </p:sp>
      <p:sp>
        <p:nvSpPr>
          <p:cNvPr id="3" name="Content Placeholder 2">
            <a:extLst>
              <a:ext uri="{FF2B5EF4-FFF2-40B4-BE49-F238E27FC236}">
                <a16:creationId xmlns:a16="http://schemas.microsoft.com/office/drawing/2014/main" id="{EEC997BF-BFED-9D6D-56AF-A90557F3CDCD}"/>
              </a:ext>
            </a:extLst>
          </p:cNvPr>
          <p:cNvSpPr>
            <a:spLocks noGrp="1"/>
          </p:cNvSpPr>
          <p:nvPr>
            <p:ph idx="1"/>
          </p:nvPr>
        </p:nvSpPr>
        <p:spPr>
          <a:xfrm>
            <a:off x="1587710" y="1477108"/>
            <a:ext cx="9486690" cy="5292808"/>
          </a:xfrm>
        </p:spPr>
        <p:txBody>
          <a:bodyPr>
            <a:noAutofit/>
          </a:bodyPr>
          <a:lstStyle/>
          <a:p>
            <a:pPr marL="0" indent="0">
              <a:lnSpc>
                <a:spcPct val="107000"/>
              </a:lnSpc>
              <a:spcAft>
                <a:spcPts val="800"/>
              </a:spcAft>
              <a:buNone/>
            </a:pPr>
            <a:r>
              <a:rPr lang="hu-HU" sz="1400" b="1" dirty="0">
                <a:effectLst/>
                <a:latin typeface="+mn-lt"/>
                <a:ea typeface="Calibri" panose="020F0502020204030204" pitchFamily="34" charset="0"/>
                <a:cs typeface="Arial" panose="020B0604020202020204" pitchFamily="34" charset="0"/>
              </a:rPr>
              <a:t>Licittételek táblázat</a:t>
            </a:r>
          </a:p>
          <a:p>
            <a:pPr marL="0" indent="0">
              <a:lnSpc>
                <a:spcPct val="107000"/>
              </a:lnSpc>
              <a:spcAft>
                <a:spcPts val="800"/>
              </a:spcAft>
              <a:buNone/>
            </a:pPr>
            <a:r>
              <a:rPr lang="hu-HU" sz="1400" dirty="0">
                <a:effectLst/>
                <a:latin typeface="+mn-lt"/>
                <a:ea typeface="Calibri" panose="020F0502020204030204" pitchFamily="34" charset="0"/>
                <a:cs typeface="Arial" panose="020B0604020202020204" pitchFamily="34" charset="0"/>
              </a:rPr>
              <a:t>A licittételek táblázat tartalmazza az összes tételt és minden tételre kijelzi a meghívott szállítók aktuális licitértékeit. Az adott tételt lenyitva megtekinthetők a tételek további adatai.</a:t>
            </a:r>
          </a:p>
          <a:p>
            <a:pPr marL="0" indent="0">
              <a:lnSpc>
                <a:spcPct val="107000"/>
              </a:lnSpc>
              <a:spcAft>
                <a:spcPts val="800"/>
              </a:spcAft>
              <a:buNone/>
            </a:pPr>
            <a:r>
              <a:rPr lang="hu-HU" sz="1400" dirty="0">
                <a:latin typeface="+mn-lt"/>
                <a:ea typeface="Calibri" panose="020F0502020204030204" pitchFamily="34" charset="0"/>
                <a:cs typeface="Arial" panose="020B0604020202020204" pitchFamily="34" charset="0"/>
              </a:rPr>
              <a:t>Az intézmény számára elérhető funkciók:</a:t>
            </a:r>
          </a:p>
          <a:p>
            <a:pPr>
              <a:lnSpc>
                <a:spcPct val="100000"/>
              </a:lnSpc>
              <a:spcAft>
                <a:spcPts val="800"/>
              </a:spcAft>
            </a:pPr>
            <a:r>
              <a:rPr lang="hu-HU" sz="1400" dirty="0">
                <a:effectLst/>
                <a:latin typeface="+mn-lt"/>
                <a:ea typeface="Calibri" panose="020F0502020204030204" pitchFamily="34" charset="0"/>
                <a:cs typeface="Arial" panose="020B0604020202020204" pitchFamily="34" charset="0"/>
              </a:rPr>
              <a:t>Licit felfüggesztése</a:t>
            </a:r>
          </a:p>
          <a:p>
            <a:pPr>
              <a:lnSpc>
                <a:spcPct val="100000"/>
              </a:lnSpc>
              <a:spcAft>
                <a:spcPts val="800"/>
              </a:spcAft>
            </a:pPr>
            <a:r>
              <a:rPr lang="hu-HU" sz="1400" dirty="0">
                <a:latin typeface="+mn-lt"/>
                <a:ea typeface="Calibri" panose="020F0502020204030204" pitchFamily="34" charset="0"/>
                <a:cs typeface="Arial" panose="020B0604020202020204" pitchFamily="34" charset="0"/>
              </a:rPr>
              <a:t>Licit újraindítása: ha a licit felfüggesztésre került, újraindítható, illetve egy mező segítségével megadható, hogy hány perccel szeretné a licit időtartamát meghosszabbítani.</a:t>
            </a:r>
          </a:p>
          <a:p>
            <a:pPr>
              <a:lnSpc>
                <a:spcPct val="100000"/>
              </a:lnSpc>
              <a:spcAft>
                <a:spcPts val="800"/>
              </a:spcAft>
            </a:pPr>
            <a:r>
              <a:rPr lang="hu-HU" sz="1400" dirty="0">
                <a:effectLst/>
                <a:latin typeface="+mn-lt"/>
                <a:ea typeface="Calibri" panose="020F0502020204030204" pitchFamily="34" charset="0"/>
                <a:cs typeface="Arial" panose="020B0604020202020204" pitchFamily="34" charset="0"/>
              </a:rPr>
              <a:t>Licit leállítása: licit leállításra kerül és elkezdődik a licit utómunka állapot.</a:t>
            </a:r>
            <a:endParaRPr lang="hu-HU" sz="1400" dirty="0">
              <a:latin typeface="+mn-lt"/>
              <a:ea typeface="Calibri" panose="020F0502020204030204" pitchFamily="34" charset="0"/>
              <a:cs typeface="Arial" panose="020B0604020202020204" pitchFamily="34" charset="0"/>
            </a:endParaRPr>
          </a:p>
          <a:p>
            <a:pPr marL="0" indent="0">
              <a:lnSpc>
                <a:spcPct val="107000"/>
              </a:lnSpc>
              <a:spcAft>
                <a:spcPts val="800"/>
              </a:spcAft>
              <a:buFont typeface="Arial" panose="020B0604020202020204" pitchFamily="34" charset="0"/>
              <a:buNone/>
            </a:pPr>
            <a:r>
              <a:rPr lang="hu-HU" sz="1400" b="1" dirty="0">
                <a:latin typeface="+mn-lt"/>
                <a:cs typeface="Arial" panose="020B0604020202020204" pitchFamily="34" charset="0"/>
              </a:rPr>
              <a:t>Licit utómunka</a:t>
            </a:r>
          </a:p>
          <a:p>
            <a:pPr marL="0" indent="0">
              <a:lnSpc>
                <a:spcPct val="107000"/>
              </a:lnSpc>
              <a:spcAft>
                <a:spcPts val="800"/>
              </a:spcAft>
              <a:buFont typeface="Arial" panose="020B0604020202020204" pitchFamily="34" charset="0"/>
              <a:buNone/>
            </a:pPr>
            <a:r>
              <a:rPr lang="hu-HU" sz="1400" dirty="0">
                <a:latin typeface="+mn-lt"/>
                <a:cs typeface="Arial" panose="020B0604020202020204" pitchFamily="34" charset="0"/>
              </a:rPr>
              <a:t>Ha az adott licitkör befejeződött vagy lezárásra került, akkor kerül ebbe az állapotba, melyben láthatóak a licitkör eredményei.</a:t>
            </a:r>
            <a:br>
              <a:rPr lang="hu-HU" sz="1400" dirty="0">
                <a:latin typeface="+mn-lt"/>
                <a:cs typeface="Arial" panose="020B0604020202020204" pitchFamily="34" charset="0"/>
              </a:rPr>
            </a:br>
            <a:r>
              <a:rPr lang="hu-HU" sz="1400" dirty="0">
                <a:latin typeface="+mn-lt"/>
                <a:cs typeface="Arial" panose="020B0604020202020204" pitchFamily="34" charset="0"/>
              </a:rPr>
              <a:t>A „Licittétel szállítói adatok” blokkot lenyitva a táblázat már nem a kezdő licitértékeket, hanem a licitálás során kialakult végső értékeket tartalmazza.</a:t>
            </a:r>
          </a:p>
          <a:p>
            <a:pPr marL="0" indent="0">
              <a:lnSpc>
                <a:spcPct val="107000"/>
              </a:lnSpc>
              <a:spcAft>
                <a:spcPts val="800"/>
              </a:spcAft>
              <a:buFont typeface="Arial" panose="020B0604020202020204" pitchFamily="34" charset="0"/>
              <a:buNone/>
            </a:pPr>
            <a:r>
              <a:rPr lang="hu-HU" sz="1400" dirty="0">
                <a:latin typeface="+mn-lt"/>
                <a:cs typeface="Arial" panose="020B0604020202020204" pitchFamily="34" charset="0"/>
              </a:rPr>
              <a:t>Elérhető funkciók:</a:t>
            </a:r>
          </a:p>
          <a:p>
            <a:pPr>
              <a:lnSpc>
                <a:spcPct val="107000"/>
              </a:lnSpc>
              <a:spcAft>
                <a:spcPts val="800"/>
              </a:spcAft>
            </a:pPr>
            <a:r>
              <a:rPr lang="hu-HU" sz="1400" dirty="0">
                <a:latin typeface="+mn-lt"/>
                <a:cs typeface="Arial" panose="020B0604020202020204" pitchFamily="34" charset="0"/>
              </a:rPr>
              <a:t>Nyilatkozatok bekérésének indítása: hatására elindul a nyilatkozat bekérési folyamat</a:t>
            </a:r>
          </a:p>
          <a:p>
            <a:pPr>
              <a:lnSpc>
                <a:spcPct val="107000"/>
              </a:lnSpc>
              <a:spcAft>
                <a:spcPts val="800"/>
              </a:spcAft>
            </a:pPr>
            <a:r>
              <a:rPr lang="hu-HU" sz="1400" dirty="0">
                <a:latin typeface="+mn-lt"/>
                <a:cs typeface="Arial" panose="020B0604020202020204" pitchFamily="34" charset="0"/>
              </a:rPr>
              <a:t>Zárás: hatására lezárásra kerül a licitkör</a:t>
            </a:r>
          </a:p>
        </p:txBody>
      </p:sp>
    </p:spTree>
    <p:extLst>
      <p:ext uri="{BB962C8B-B14F-4D97-AF65-F5344CB8AC3E}">
        <p14:creationId xmlns:p14="http://schemas.microsoft.com/office/powerpoint/2010/main" val="24321768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0977C-9556-9A66-186D-16FF0CBD7389}"/>
              </a:ext>
            </a:extLst>
          </p:cNvPr>
          <p:cNvSpPr>
            <a:spLocks noGrp="1"/>
          </p:cNvSpPr>
          <p:nvPr>
            <p:ph type="title"/>
          </p:nvPr>
        </p:nvSpPr>
        <p:spPr>
          <a:xfrm>
            <a:off x="1587710" y="207389"/>
            <a:ext cx="9486690" cy="752653"/>
          </a:xfrm>
        </p:spPr>
        <p:txBody>
          <a:bodyPr>
            <a:normAutofit/>
          </a:bodyPr>
          <a:lstStyle/>
          <a:p>
            <a:pPr algn="ctr"/>
            <a:r>
              <a:rPr lang="hu-HU" sz="2800" dirty="0">
                <a:latin typeface="Times New Roman" panose="02020603050405020304" pitchFamily="18" charset="0"/>
                <a:cs typeface="Times New Roman" panose="02020603050405020304" pitchFamily="18" charset="0"/>
              </a:rPr>
              <a:t>Elektronikus</a:t>
            </a:r>
            <a:r>
              <a:rPr lang="hu-HU" sz="3200" dirty="0">
                <a:latin typeface="Times New Roman" panose="02020603050405020304" pitchFamily="18" charset="0"/>
                <a:cs typeface="Times New Roman" panose="02020603050405020304" pitchFamily="18" charset="0"/>
              </a:rPr>
              <a:t> árlejtés</a:t>
            </a:r>
          </a:p>
        </p:txBody>
      </p:sp>
      <p:sp>
        <p:nvSpPr>
          <p:cNvPr id="3" name="Content Placeholder 2">
            <a:extLst>
              <a:ext uri="{FF2B5EF4-FFF2-40B4-BE49-F238E27FC236}">
                <a16:creationId xmlns:a16="http://schemas.microsoft.com/office/drawing/2014/main" id="{EEC997BF-BFED-9D6D-56AF-A90557F3CDCD}"/>
              </a:ext>
            </a:extLst>
          </p:cNvPr>
          <p:cNvSpPr>
            <a:spLocks noGrp="1"/>
          </p:cNvSpPr>
          <p:nvPr>
            <p:ph idx="1"/>
          </p:nvPr>
        </p:nvSpPr>
        <p:spPr>
          <a:xfrm>
            <a:off x="1587710" y="1479946"/>
            <a:ext cx="9486690" cy="4970432"/>
          </a:xfrm>
        </p:spPr>
        <p:txBody>
          <a:bodyPr>
            <a:normAutofit/>
          </a:bodyPr>
          <a:lstStyle/>
          <a:p>
            <a:pPr marL="0" indent="0">
              <a:buNone/>
            </a:pPr>
            <a:r>
              <a:rPr lang="hu-HU" sz="1400" b="1" dirty="0">
                <a:latin typeface="+mn-lt"/>
                <a:cs typeface="Times New Roman" panose="02020603050405020304" pitchFamily="18" charset="0"/>
              </a:rPr>
              <a:t>Szállítói oldal leírása</a:t>
            </a:r>
          </a:p>
          <a:p>
            <a:pPr marL="0" indent="0">
              <a:buNone/>
            </a:pPr>
            <a:r>
              <a:rPr lang="hu-HU" sz="1400" dirty="0">
                <a:latin typeface="+mn-lt"/>
                <a:cs typeface="Times New Roman" panose="02020603050405020304" pitchFamily="18" charset="0"/>
              </a:rPr>
              <a:t>A „Szállítói nyitólap” – „Licitek” menüpontban érhetők el könnyen azok a licitkörök, amik létrejöttek.</a:t>
            </a:r>
          </a:p>
          <a:p>
            <a:pPr marL="0" indent="0">
              <a:buNone/>
            </a:pPr>
            <a:r>
              <a:rPr lang="hu-HU" sz="1400" dirty="0">
                <a:latin typeface="+mn-lt"/>
                <a:cs typeface="Times New Roman" panose="02020603050405020304" pitchFamily="18" charset="0"/>
              </a:rPr>
              <a:t>A licit folyamatnak több státusza van és mindegyik státuszhoz tartozik egy munkakosár, ahol azokat a feladatokat (licitköröket) gyűjti ki a rendszer, amik abban a státuszban vannak. A státuszok a következők:</a:t>
            </a:r>
          </a:p>
          <a:p>
            <a:r>
              <a:rPr lang="hu-HU" sz="1400" dirty="0">
                <a:latin typeface="+mn-lt"/>
                <a:cs typeface="Times New Roman" panose="02020603050405020304" pitchFamily="18" charset="0"/>
              </a:rPr>
              <a:t>Várakozás</a:t>
            </a:r>
          </a:p>
          <a:p>
            <a:r>
              <a:rPr lang="hu-HU" sz="1400" dirty="0">
                <a:latin typeface="+mn-lt"/>
                <a:cs typeface="Times New Roman" panose="02020603050405020304" pitchFamily="18" charset="0"/>
              </a:rPr>
              <a:t>Várakozás – Folyamatban lévő próbalicitek</a:t>
            </a:r>
          </a:p>
          <a:p>
            <a:r>
              <a:rPr lang="hu-HU" sz="1400" dirty="0">
                <a:latin typeface="+mn-lt"/>
                <a:cs typeface="Times New Roman" panose="02020603050405020304" pitchFamily="18" charset="0"/>
              </a:rPr>
              <a:t>Éles licit</a:t>
            </a:r>
          </a:p>
          <a:p>
            <a:pPr marL="0" indent="0">
              <a:buNone/>
            </a:pPr>
            <a:r>
              <a:rPr lang="hu-HU" sz="1400" dirty="0">
                <a:latin typeface="+mn-lt"/>
                <a:cs typeface="Times New Roman" panose="02020603050405020304" pitchFamily="18" charset="0"/>
              </a:rPr>
              <a:t>Minden találati listában a licitkörre vonatkozóan több adatot is megjelenítünk, melyek alapján beazonosíthatók még megnyitás előtt az egyes körök. A megnyitást a „Műveletek” oszlopban lévő gomb megnyomásával lehet megtenni.</a:t>
            </a:r>
          </a:p>
          <a:p>
            <a:pPr marL="0" indent="0">
              <a:buNone/>
            </a:pPr>
            <a:r>
              <a:rPr lang="hu-HU" sz="1400" dirty="0">
                <a:latin typeface="+mn-lt"/>
                <a:cs typeface="Times New Roman" panose="02020603050405020304" pitchFamily="18" charset="0"/>
              </a:rPr>
              <a:t>Az egyes státuszok kifejtésre kerülnek a későbbi alfejezetekben.</a:t>
            </a:r>
          </a:p>
          <a:p>
            <a:pPr marL="0" indent="0">
              <a:buNone/>
            </a:pPr>
            <a:endParaRPr lang="hu-HU" sz="1400" dirty="0">
              <a:latin typeface="+mn-lt"/>
              <a:cs typeface="Times New Roman" panose="02020603050405020304" pitchFamily="18" charset="0"/>
            </a:endParaRPr>
          </a:p>
          <a:p>
            <a:pPr marL="0" indent="0">
              <a:buNone/>
            </a:pPr>
            <a:r>
              <a:rPr lang="hu-HU" sz="1400" b="1" dirty="0">
                <a:latin typeface="+mn-lt"/>
                <a:cs typeface="Times New Roman" panose="02020603050405020304" pitchFamily="18" charset="0"/>
              </a:rPr>
              <a:t>Várakozás</a:t>
            </a:r>
          </a:p>
          <a:p>
            <a:pPr marL="0" indent="0">
              <a:buNone/>
            </a:pPr>
            <a:r>
              <a:rPr lang="hu-HU" sz="1400" dirty="0">
                <a:effectLst/>
                <a:latin typeface="Times New Roman" panose="02020603050405020304" pitchFamily="18" charset="0"/>
                <a:ea typeface="Calibri" panose="020F0502020204030204" pitchFamily="34" charset="0"/>
                <a:cs typeface="Times New Roman" panose="02020603050405020304" pitchFamily="18" charset="0"/>
              </a:rPr>
              <a:t>A „Várakozás” státuszban lévő fülön található feladatokat megnyitva a meghívott szállítók meg tudják tekinti a kiírás részleteit és a „Licittétel szállítói adatok” blokkot lenyitva ellenőrizni tudják tételként a beírt kezdő licitértékeket.</a:t>
            </a:r>
          </a:p>
          <a:p>
            <a:pPr marL="0" indent="0">
              <a:buNone/>
            </a:pPr>
            <a:r>
              <a:rPr lang="hu-HU" sz="1400" dirty="0">
                <a:effectLst/>
                <a:latin typeface="Times New Roman" panose="02020603050405020304" pitchFamily="18" charset="0"/>
                <a:ea typeface="Calibri" panose="020F0502020204030204" pitchFamily="34" charset="0"/>
                <a:cs typeface="Times New Roman" panose="02020603050405020304" pitchFamily="18" charset="0"/>
              </a:rPr>
              <a:t>Ha a kezdő értékeket rendben találják, akkor az „Elfogadja a kiírási feltételeket?” gombot megnyomva jelezni tudják a kiíró félnek, hogy a kiírás feltételeit elfogadják és részt kívánnak venni a licitálásban. </a:t>
            </a:r>
          </a:p>
          <a:p>
            <a:pPr marL="0" indent="0">
              <a:buNone/>
            </a:pPr>
            <a:endParaRPr lang="hu-HU" sz="1400" dirty="0">
              <a:latin typeface="+mn-lt"/>
              <a:cs typeface="Times New Roman" panose="02020603050405020304" pitchFamily="18" charset="0"/>
            </a:endParaRPr>
          </a:p>
        </p:txBody>
      </p:sp>
    </p:spTree>
    <p:extLst>
      <p:ext uri="{BB962C8B-B14F-4D97-AF65-F5344CB8AC3E}">
        <p14:creationId xmlns:p14="http://schemas.microsoft.com/office/powerpoint/2010/main" val="17737101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0977C-9556-9A66-186D-16FF0CBD7389}"/>
              </a:ext>
            </a:extLst>
          </p:cNvPr>
          <p:cNvSpPr>
            <a:spLocks noGrp="1"/>
          </p:cNvSpPr>
          <p:nvPr>
            <p:ph type="title"/>
          </p:nvPr>
        </p:nvSpPr>
        <p:spPr>
          <a:xfrm>
            <a:off x="1596751" y="201620"/>
            <a:ext cx="9486690" cy="752653"/>
          </a:xfrm>
        </p:spPr>
        <p:txBody>
          <a:bodyPr>
            <a:normAutofit/>
          </a:bodyPr>
          <a:lstStyle/>
          <a:p>
            <a:pPr algn="ctr"/>
            <a:r>
              <a:rPr lang="hu-HU" sz="2800" dirty="0">
                <a:latin typeface="Times New Roman" panose="02020603050405020304" pitchFamily="18" charset="0"/>
                <a:cs typeface="Times New Roman" panose="02020603050405020304" pitchFamily="18" charset="0"/>
              </a:rPr>
              <a:t>Licitálás folyamata</a:t>
            </a:r>
          </a:p>
        </p:txBody>
      </p:sp>
      <p:sp>
        <p:nvSpPr>
          <p:cNvPr id="3" name="Content Placeholder 2">
            <a:extLst>
              <a:ext uri="{FF2B5EF4-FFF2-40B4-BE49-F238E27FC236}">
                <a16:creationId xmlns:a16="http://schemas.microsoft.com/office/drawing/2014/main" id="{EEC997BF-BFED-9D6D-56AF-A90557F3CDCD}"/>
              </a:ext>
            </a:extLst>
          </p:cNvPr>
          <p:cNvSpPr>
            <a:spLocks noGrp="1"/>
          </p:cNvSpPr>
          <p:nvPr>
            <p:ph idx="1"/>
          </p:nvPr>
        </p:nvSpPr>
        <p:spPr>
          <a:xfrm>
            <a:off x="1569629" y="1499319"/>
            <a:ext cx="9486690" cy="4579891"/>
          </a:xfrm>
        </p:spPr>
        <p:txBody>
          <a:bodyPr>
            <a:normAutofit/>
          </a:bodyPr>
          <a:lstStyle/>
          <a:p>
            <a:pPr marL="0" indent="0">
              <a:lnSpc>
                <a:spcPct val="107000"/>
              </a:lnSpc>
              <a:spcAft>
                <a:spcPts val="800"/>
              </a:spcAft>
              <a:buNone/>
            </a:pPr>
            <a:r>
              <a:rPr lang="hu-HU" sz="1400" dirty="0">
                <a:effectLst/>
                <a:latin typeface="+mn-lt"/>
                <a:ea typeface="Calibri" panose="020F0502020204030204" pitchFamily="34" charset="0"/>
                <a:cs typeface="Arial" panose="020B0604020202020204" pitchFamily="34" charset="0"/>
              </a:rPr>
              <a:t>A feltételek elfogadása után megjelenik a teljes licitálási felület, mely négy részből áll:</a:t>
            </a:r>
          </a:p>
          <a:p>
            <a:pPr lvl="0">
              <a:lnSpc>
                <a:spcPct val="107000"/>
              </a:lnSpc>
            </a:pPr>
            <a:r>
              <a:rPr lang="hu-HU" sz="1400" dirty="0">
                <a:effectLst/>
                <a:latin typeface="+mn-lt"/>
                <a:ea typeface="Calibri" panose="020F0502020204030204" pitchFamily="34" charset="0"/>
                <a:cs typeface="Arial" panose="020B0604020202020204" pitchFamily="34" charset="0"/>
              </a:rPr>
              <a:t>Szállítói adatok és Licitkör adatok</a:t>
            </a:r>
          </a:p>
          <a:p>
            <a:pPr lvl="0">
              <a:lnSpc>
                <a:spcPct val="107000"/>
              </a:lnSpc>
            </a:pPr>
            <a:r>
              <a:rPr lang="hu-HU" sz="1400" dirty="0">
                <a:effectLst/>
                <a:latin typeface="+mn-lt"/>
                <a:ea typeface="Calibri" panose="020F0502020204030204" pitchFamily="34" charset="0"/>
                <a:cs typeface="Arial" panose="020B0604020202020204" pitchFamily="34" charset="0"/>
              </a:rPr>
              <a:t>Rangsor</a:t>
            </a:r>
          </a:p>
          <a:p>
            <a:pPr lvl="0">
              <a:lnSpc>
                <a:spcPct val="107000"/>
              </a:lnSpc>
            </a:pPr>
            <a:r>
              <a:rPr lang="hu-HU" sz="1400" dirty="0">
                <a:effectLst/>
                <a:latin typeface="+mn-lt"/>
                <a:ea typeface="Calibri" panose="020F0502020204030204" pitchFamily="34" charset="0"/>
                <a:cs typeface="Arial" panose="020B0604020202020204" pitchFamily="34" charset="0"/>
              </a:rPr>
              <a:t>Visszaszámláló</a:t>
            </a:r>
          </a:p>
          <a:p>
            <a:pPr lvl="0">
              <a:lnSpc>
                <a:spcPct val="107000"/>
              </a:lnSpc>
              <a:spcAft>
                <a:spcPts val="800"/>
              </a:spcAft>
            </a:pPr>
            <a:r>
              <a:rPr lang="hu-HU" sz="1400" dirty="0">
                <a:effectLst/>
                <a:latin typeface="+mn-lt"/>
                <a:ea typeface="Calibri" panose="020F0502020204030204" pitchFamily="34" charset="0"/>
                <a:cs typeface="Arial" panose="020B0604020202020204" pitchFamily="34" charset="0"/>
              </a:rPr>
              <a:t>Licittételek és beküldés gomb</a:t>
            </a:r>
          </a:p>
          <a:p>
            <a:pPr marL="0" lvl="0" indent="0">
              <a:lnSpc>
                <a:spcPct val="107000"/>
              </a:lnSpc>
              <a:spcAft>
                <a:spcPts val="800"/>
              </a:spcAft>
              <a:buNone/>
            </a:pPr>
            <a:r>
              <a:rPr lang="hu-HU" sz="1400" b="1" dirty="0">
                <a:effectLst/>
                <a:latin typeface="+mn-lt"/>
                <a:ea typeface="Times New Roman" panose="02020603050405020304" pitchFamily="18" charset="0"/>
                <a:cs typeface="Times New Roman" panose="02020603050405020304" pitchFamily="18" charset="0"/>
              </a:rPr>
              <a:t>Szállítói adatok és licitkör adatok</a:t>
            </a:r>
          </a:p>
          <a:p>
            <a:pPr marL="0" indent="0">
              <a:lnSpc>
                <a:spcPct val="107000"/>
              </a:lnSpc>
              <a:spcAft>
                <a:spcPts val="800"/>
              </a:spcAft>
              <a:buNone/>
            </a:pPr>
            <a:r>
              <a:rPr lang="hu-HU" sz="1400" dirty="0">
                <a:effectLst/>
                <a:latin typeface="+mn-lt"/>
                <a:ea typeface="Calibri" panose="020F0502020204030204" pitchFamily="34" charset="0"/>
                <a:cs typeface="Arial" panose="020B0604020202020204" pitchFamily="34" charset="0"/>
              </a:rPr>
              <a:t>A baloldalon panelen felül megjelenik a bejelentkezett felhasználó neve, a licitáló szállítói neve és adószáma. Ez alatt láthatók a licitkör adatai. </a:t>
            </a:r>
            <a:endParaRPr lang="hu-HU" sz="1400" dirty="0">
              <a:latin typeface="+mn-lt"/>
              <a:ea typeface="Calibri" panose="020F0502020204030204" pitchFamily="34" charset="0"/>
              <a:cs typeface="Arial" panose="020B0604020202020204" pitchFamily="34" charset="0"/>
            </a:endParaRPr>
          </a:p>
          <a:p>
            <a:pPr marL="0" indent="0">
              <a:lnSpc>
                <a:spcPct val="107000"/>
              </a:lnSpc>
              <a:spcAft>
                <a:spcPts val="800"/>
              </a:spcAft>
              <a:buNone/>
            </a:pPr>
            <a:r>
              <a:rPr lang="hu-HU" sz="1400" b="1" dirty="0">
                <a:latin typeface="+mn-lt"/>
                <a:cs typeface="Times New Roman" panose="02020603050405020304" pitchFamily="18" charset="0"/>
              </a:rPr>
              <a:t>Rangsor</a:t>
            </a:r>
          </a:p>
          <a:p>
            <a:pPr marL="0" indent="0">
              <a:lnSpc>
                <a:spcPct val="107000"/>
              </a:lnSpc>
              <a:spcAft>
                <a:spcPts val="800"/>
              </a:spcAft>
              <a:buNone/>
            </a:pPr>
            <a:r>
              <a:rPr lang="hu-HU" sz="1400" dirty="0">
                <a:effectLst/>
                <a:latin typeface="+mn-lt"/>
                <a:ea typeface="Calibri" panose="020F0502020204030204" pitchFamily="34" charset="0"/>
                <a:cs typeface="Arial" panose="020B0604020202020204" pitchFamily="34" charset="0"/>
              </a:rPr>
              <a:t>A baloldali panel alján és a baloldali paneltől jobbra fent látható a rangsor. A rangsornak két formája van, mely attól függ, hogy „Vak” vagy „Normál” licit került-e kiírása.</a:t>
            </a:r>
          </a:p>
          <a:p>
            <a:pPr marL="0" indent="0">
              <a:lnSpc>
                <a:spcPct val="107000"/>
              </a:lnSpc>
              <a:spcAft>
                <a:spcPts val="800"/>
              </a:spcAft>
              <a:buNone/>
            </a:pPr>
            <a:r>
              <a:rPr lang="hu-HU" sz="1400" b="1" dirty="0">
                <a:effectLst/>
                <a:latin typeface="+mn-lt"/>
                <a:ea typeface="Calibri" panose="020F0502020204030204" pitchFamily="34" charset="0"/>
                <a:cs typeface="Arial" panose="020B0604020202020204" pitchFamily="34" charset="0"/>
              </a:rPr>
              <a:t>Vak licit esetében</a:t>
            </a:r>
            <a:r>
              <a:rPr lang="hu-HU" sz="1400" dirty="0">
                <a:effectLst/>
                <a:latin typeface="+mn-lt"/>
                <a:ea typeface="Calibri" panose="020F0502020204030204" pitchFamily="34" charset="0"/>
                <a:cs typeface="Arial" panose="020B0604020202020204" pitchFamily="34" charset="0"/>
              </a:rPr>
              <a:t> a szállítók csak saját magukat látják (helyezés + összeg)</a:t>
            </a:r>
          </a:p>
          <a:p>
            <a:pPr marL="0" indent="0">
              <a:lnSpc>
                <a:spcPct val="107000"/>
              </a:lnSpc>
              <a:spcAft>
                <a:spcPts val="800"/>
              </a:spcAft>
              <a:buNone/>
            </a:pPr>
            <a:r>
              <a:rPr lang="hu-HU" sz="1400" b="1" dirty="0">
                <a:effectLst/>
                <a:latin typeface="+mn-lt"/>
                <a:ea typeface="Calibri" panose="020F0502020204030204" pitchFamily="34" charset="0"/>
                <a:cs typeface="Arial" panose="020B0604020202020204" pitchFamily="34" charset="0"/>
              </a:rPr>
              <a:t>Normál licit esetében</a:t>
            </a:r>
            <a:r>
              <a:rPr lang="hu-HU" sz="1400" dirty="0">
                <a:effectLst/>
                <a:latin typeface="+mn-lt"/>
                <a:ea typeface="Calibri" panose="020F0502020204030204" pitchFamily="34" charset="0"/>
                <a:cs typeface="Arial" panose="020B0604020202020204" pitchFamily="34" charset="0"/>
              </a:rPr>
              <a:t> a szállítók látják, hányan vesznek részt a licitben, de a többi szállító kilétéről információt nem tudnak meg a rangsorból. A többi szállító neve helyén a „Másik szállító” feliratot látják.</a:t>
            </a:r>
          </a:p>
          <a:p>
            <a:pPr marL="0" indent="0">
              <a:lnSpc>
                <a:spcPct val="107000"/>
              </a:lnSpc>
              <a:spcAft>
                <a:spcPts val="800"/>
              </a:spcAft>
              <a:buNone/>
            </a:pPr>
            <a:endParaRPr lang="hu-HU" sz="1100" dirty="0">
              <a:effectLst/>
              <a:latin typeface="Calibri" panose="020F0502020204030204" pitchFamily="34" charset="0"/>
              <a:ea typeface="Calibri" panose="020F0502020204030204" pitchFamily="34" charset="0"/>
              <a:cs typeface="Arial" panose="020B0604020202020204" pitchFamily="34" charset="0"/>
            </a:endParaRPr>
          </a:p>
          <a:p>
            <a:pPr marL="0" lvl="0" indent="0">
              <a:lnSpc>
                <a:spcPct val="107000"/>
              </a:lnSpc>
              <a:spcAft>
                <a:spcPts val="800"/>
              </a:spcAft>
              <a:buNone/>
            </a:pPr>
            <a:endParaRPr lang="hu-HU" sz="14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hu-HU" dirty="0"/>
          </a:p>
        </p:txBody>
      </p:sp>
    </p:spTree>
    <p:extLst>
      <p:ext uri="{BB962C8B-B14F-4D97-AF65-F5344CB8AC3E}">
        <p14:creationId xmlns:p14="http://schemas.microsoft.com/office/powerpoint/2010/main" val="427166700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0977C-9556-9A66-186D-16FF0CBD7389}"/>
              </a:ext>
            </a:extLst>
          </p:cNvPr>
          <p:cNvSpPr>
            <a:spLocks noGrp="1"/>
          </p:cNvSpPr>
          <p:nvPr>
            <p:ph type="title"/>
          </p:nvPr>
        </p:nvSpPr>
        <p:spPr>
          <a:xfrm>
            <a:off x="1587710" y="195765"/>
            <a:ext cx="9486690" cy="752653"/>
          </a:xfrm>
        </p:spPr>
        <p:txBody>
          <a:bodyPr>
            <a:normAutofit/>
          </a:bodyPr>
          <a:lstStyle/>
          <a:p>
            <a:pPr algn="ctr"/>
            <a:r>
              <a:rPr lang="hu-HU" sz="2800" dirty="0">
                <a:latin typeface="Times New Roman" panose="02020603050405020304" pitchFamily="18" charset="0"/>
                <a:cs typeface="Times New Roman" panose="02020603050405020304" pitchFamily="18" charset="0"/>
              </a:rPr>
              <a:t>Licitálás folyamata</a:t>
            </a:r>
          </a:p>
        </p:txBody>
      </p:sp>
      <p:sp>
        <p:nvSpPr>
          <p:cNvPr id="3" name="Content Placeholder 2">
            <a:extLst>
              <a:ext uri="{FF2B5EF4-FFF2-40B4-BE49-F238E27FC236}">
                <a16:creationId xmlns:a16="http://schemas.microsoft.com/office/drawing/2014/main" id="{EEC997BF-BFED-9D6D-56AF-A90557F3CDCD}"/>
              </a:ext>
            </a:extLst>
          </p:cNvPr>
          <p:cNvSpPr>
            <a:spLocks noGrp="1"/>
          </p:cNvSpPr>
          <p:nvPr>
            <p:ph idx="1"/>
          </p:nvPr>
        </p:nvSpPr>
        <p:spPr>
          <a:xfrm>
            <a:off x="1587710" y="1646694"/>
            <a:ext cx="9486690" cy="4955441"/>
          </a:xfrm>
        </p:spPr>
        <p:txBody>
          <a:bodyPr>
            <a:normAutofit/>
          </a:bodyPr>
          <a:lstStyle/>
          <a:p>
            <a:pPr marL="0" indent="0">
              <a:lnSpc>
                <a:spcPct val="107000"/>
              </a:lnSpc>
              <a:spcAft>
                <a:spcPts val="800"/>
              </a:spcAft>
              <a:buNone/>
            </a:pPr>
            <a:r>
              <a:rPr lang="hu-HU" sz="1400" b="1" dirty="0">
                <a:effectLst/>
                <a:latin typeface="+mn-lt"/>
                <a:ea typeface="Calibri" panose="020F0502020204030204" pitchFamily="34" charset="0"/>
                <a:cs typeface="Times New Roman" panose="02020603050405020304" pitchFamily="18" charset="0"/>
              </a:rPr>
              <a:t>Visszaszámláló</a:t>
            </a:r>
          </a:p>
          <a:p>
            <a:pPr marL="0" indent="0">
              <a:lnSpc>
                <a:spcPct val="107000"/>
              </a:lnSpc>
              <a:spcAft>
                <a:spcPts val="800"/>
              </a:spcAft>
              <a:buNone/>
            </a:pPr>
            <a:r>
              <a:rPr lang="hu-HU" sz="1400" dirty="0">
                <a:effectLst/>
                <a:latin typeface="+mn-lt"/>
                <a:ea typeface="Calibri" panose="020F0502020204030204" pitchFamily="34" charset="0"/>
                <a:cs typeface="Times New Roman" panose="02020603050405020304" pitchFamily="18" charset="0"/>
              </a:rPr>
              <a:t>A visszaszámláló mutatja, hogy mennyi idő van még hátra a licitálásból, amit fent a rangsortól jobbra láthatnak a felhasználók.</a:t>
            </a:r>
          </a:p>
          <a:p>
            <a:pPr marL="0" indent="0">
              <a:lnSpc>
                <a:spcPct val="107000"/>
              </a:lnSpc>
              <a:spcAft>
                <a:spcPts val="800"/>
              </a:spcAft>
              <a:buNone/>
            </a:pPr>
            <a:r>
              <a:rPr lang="hu-HU" sz="1400" dirty="0">
                <a:effectLst/>
                <a:latin typeface="+mn-lt"/>
                <a:ea typeface="Calibri" panose="020F0502020204030204" pitchFamily="34" charset="0"/>
                <a:cs typeface="Times New Roman" panose="02020603050405020304" pitchFamily="18" charset="0"/>
              </a:rPr>
              <a:t>A visszaszámláló addig számol, amíg van hátra idő. Ha elérte a 0 perc 0 másodpercet, még 1-2 másodpercig számol tovább, ha esetleg a 0:00 időpont előbb beküldésre került-e olyan érvényes licit, ami miatt esetleg hosszabbításra lenne szükség. Ha ilyen eset nem áll fenn, a számláló leáll és felveszi a fent ismertetett harmadik állapotot.</a:t>
            </a:r>
          </a:p>
          <a:p>
            <a:pPr marL="0" indent="0">
              <a:lnSpc>
                <a:spcPct val="107000"/>
              </a:lnSpc>
              <a:spcAft>
                <a:spcPts val="800"/>
              </a:spcAft>
              <a:buNone/>
            </a:pPr>
            <a:r>
              <a:rPr lang="hu-HU" sz="1400" b="1" dirty="0">
                <a:effectLst/>
                <a:latin typeface="+mn-lt"/>
                <a:ea typeface="Calibri" panose="020F0502020204030204" pitchFamily="34" charset="0"/>
                <a:cs typeface="Times New Roman" panose="02020603050405020304" pitchFamily="18" charset="0"/>
              </a:rPr>
              <a:t>Licittételek és beküldés gomb</a:t>
            </a:r>
          </a:p>
          <a:p>
            <a:pPr marL="0" indent="0">
              <a:lnSpc>
                <a:spcPct val="107000"/>
              </a:lnSpc>
              <a:spcAft>
                <a:spcPts val="800"/>
              </a:spcAft>
              <a:buNone/>
            </a:pPr>
            <a:r>
              <a:rPr lang="hu-HU" sz="1400" dirty="0">
                <a:latin typeface="+mn-lt"/>
                <a:cs typeface="Times New Roman" panose="02020603050405020304" pitchFamily="18" charset="0"/>
              </a:rPr>
              <a:t>A rangsor és visszaszámláló alatt láthatók a licittételek táblázat, aminek két formája van, mely attól függ, hogy „Vak” vagy „Normál” licit került-e kiírása.</a:t>
            </a:r>
          </a:p>
          <a:p>
            <a:pPr marL="0" indent="0">
              <a:lnSpc>
                <a:spcPct val="107000"/>
              </a:lnSpc>
              <a:spcAft>
                <a:spcPts val="800"/>
              </a:spcAft>
              <a:buNone/>
            </a:pPr>
            <a:r>
              <a:rPr lang="hu-HU" sz="1400" dirty="0">
                <a:latin typeface="+mn-lt"/>
                <a:cs typeface="Times New Roman" panose="02020603050405020304" pitchFamily="18" charset="0"/>
              </a:rPr>
              <a:t>A kettő közötti különbség, hogy „Normál” licit során látható a „Legjobb aktuális licit” oszlop, mely azt mutatja meg, hogy adott tételre nézve, mi a legjobb beküldött licitérték.</a:t>
            </a:r>
          </a:p>
          <a:p>
            <a:pPr marL="0" indent="0">
              <a:lnSpc>
                <a:spcPct val="107000"/>
              </a:lnSpc>
              <a:spcAft>
                <a:spcPts val="800"/>
              </a:spcAft>
              <a:buNone/>
            </a:pPr>
            <a:r>
              <a:rPr lang="hu-HU" sz="1400" dirty="0">
                <a:latin typeface="+mn-lt"/>
                <a:cs typeface="Times New Roman" panose="02020603050405020304" pitchFamily="18" charset="0"/>
              </a:rPr>
              <a:t>A táblázatban az adott licittételre kattintva minden tétel lenyílik és a lenyíló részen megtekinthetők a tétel további adatai. Ha újra megnyomjuk a jelzést, akkor a bővebb információs nézet összecsukódik és újra csak az egyszerű sorokat látjuk.</a:t>
            </a:r>
          </a:p>
          <a:p>
            <a:pPr marL="0" indent="0">
              <a:lnSpc>
                <a:spcPct val="107000"/>
              </a:lnSpc>
              <a:spcAft>
                <a:spcPts val="800"/>
              </a:spcAft>
              <a:buNone/>
            </a:pPr>
            <a:endParaRPr lang="hu-HU" sz="1100" dirty="0">
              <a:effectLst/>
              <a:latin typeface="Calibri" panose="020F0502020204030204" pitchFamily="34" charset="0"/>
              <a:ea typeface="Calibri" panose="020F0502020204030204" pitchFamily="34" charset="0"/>
              <a:cs typeface="Arial" panose="020B0604020202020204" pitchFamily="34" charset="0"/>
            </a:endParaRPr>
          </a:p>
          <a:p>
            <a:pPr marL="0" lvl="0" indent="0">
              <a:lnSpc>
                <a:spcPct val="107000"/>
              </a:lnSpc>
              <a:spcAft>
                <a:spcPts val="800"/>
              </a:spcAft>
              <a:buNone/>
            </a:pPr>
            <a:endParaRPr lang="hu-HU" sz="14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hu-HU" dirty="0"/>
          </a:p>
        </p:txBody>
      </p:sp>
    </p:spTree>
    <p:extLst>
      <p:ext uri="{BB962C8B-B14F-4D97-AF65-F5344CB8AC3E}">
        <p14:creationId xmlns:p14="http://schemas.microsoft.com/office/powerpoint/2010/main" val="413270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0977C-9556-9A66-186D-16FF0CBD7389}"/>
              </a:ext>
            </a:extLst>
          </p:cNvPr>
          <p:cNvSpPr>
            <a:spLocks noGrp="1"/>
          </p:cNvSpPr>
          <p:nvPr>
            <p:ph type="title"/>
          </p:nvPr>
        </p:nvSpPr>
        <p:spPr>
          <a:xfrm>
            <a:off x="1587710" y="195765"/>
            <a:ext cx="9486690" cy="752653"/>
          </a:xfrm>
        </p:spPr>
        <p:txBody>
          <a:bodyPr>
            <a:normAutofit/>
          </a:bodyPr>
          <a:lstStyle/>
          <a:p>
            <a:pPr algn="ctr"/>
            <a:r>
              <a:rPr lang="hu-HU" sz="2800" dirty="0">
                <a:latin typeface="Times New Roman" panose="02020603050405020304" pitchFamily="18" charset="0"/>
                <a:cs typeface="Times New Roman" panose="02020603050405020304" pitchFamily="18" charset="0"/>
              </a:rPr>
              <a:t>Licitálás folyamata</a:t>
            </a:r>
          </a:p>
        </p:txBody>
      </p:sp>
      <p:sp>
        <p:nvSpPr>
          <p:cNvPr id="3" name="Content Placeholder 2">
            <a:extLst>
              <a:ext uri="{FF2B5EF4-FFF2-40B4-BE49-F238E27FC236}">
                <a16:creationId xmlns:a16="http://schemas.microsoft.com/office/drawing/2014/main" id="{EEC997BF-BFED-9D6D-56AF-A90557F3CDCD}"/>
              </a:ext>
            </a:extLst>
          </p:cNvPr>
          <p:cNvSpPr>
            <a:spLocks noGrp="1"/>
          </p:cNvSpPr>
          <p:nvPr>
            <p:ph idx="1"/>
          </p:nvPr>
        </p:nvSpPr>
        <p:spPr>
          <a:xfrm>
            <a:off x="1587710" y="1414220"/>
            <a:ext cx="9486690" cy="5187916"/>
          </a:xfrm>
        </p:spPr>
        <p:txBody>
          <a:bodyPr>
            <a:normAutofit/>
          </a:bodyPr>
          <a:lstStyle/>
          <a:p>
            <a:pPr marL="0" indent="0">
              <a:lnSpc>
                <a:spcPct val="107000"/>
              </a:lnSpc>
              <a:spcAft>
                <a:spcPts val="800"/>
              </a:spcAft>
              <a:buNone/>
            </a:pPr>
            <a:r>
              <a:rPr lang="hu-HU" sz="1400" dirty="0">
                <a:effectLst/>
                <a:latin typeface="+mn-lt"/>
                <a:ea typeface="Calibri" panose="020F0502020204030204" pitchFamily="34" charset="0"/>
                <a:cs typeface="Times New Roman" panose="02020603050405020304" pitchFamily="18" charset="0"/>
              </a:rPr>
              <a:t>Licit beküldéséhez a táblázat utolsó két oszlopát szükséges kitölteni. Kitöltési szabályok érvényes licithez:</a:t>
            </a:r>
          </a:p>
          <a:p>
            <a:pPr lvl="0">
              <a:lnSpc>
                <a:spcPct val="107000"/>
              </a:lnSpc>
            </a:pPr>
            <a:r>
              <a:rPr lang="hu-HU" sz="1400" dirty="0">
                <a:effectLst/>
                <a:latin typeface="+mn-lt"/>
                <a:ea typeface="Calibri" panose="020F0502020204030204" pitchFamily="34" charset="0"/>
                <a:cs typeface="Times New Roman" panose="02020603050405020304" pitchFamily="18" charset="0"/>
              </a:rPr>
              <a:t>A két oszlopba kerülő értéknek azonosnak kell lennie</a:t>
            </a:r>
          </a:p>
          <a:p>
            <a:pPr lvl="0">
              <a:lnSpc>
                <a:spcPct val="107000"/>
              </a:lnSpc>
            </a:pPr>
            <a:r>
              <a:rPr lang="hu-HU" sz="1400" dirty="0">
                <a:effectLst/>
                <a:latin typeface="+mn-lt"/>
                <a:ea typeface="Calibri" panose="020F0502020204030204" pitchFamily="34" charset="0"/>
                <a:cs typeface="Times New Roman" panose="02020603050405020304" pitchFamily="18" charset="0"/>
              </a:rPr>
              <a:t>A beírt érték csak szám lehet. Tizedesjegy esetében a vesszőhasználat engedélyezett</a:t>
            </a:r>
          </a:p>
          <a:p>
            <a:pPr lvl="0">
              <a:lnSpc>
                <a:spcPct val="107000"/>
              </a:lnSpc>
            </a:pPr>
            <a:r>
              <a:rPr lang="hu-HU" sz="1400" dirty="0">
                <a:effectLst/>
                <a:latin typeface="+mn-lt"/>
                <a:ea typeface="Calibri" panose="020F0502020204030204" pitchFamily="34" charset="0"/>
                <a:cs typeface="Times New Roman" panose="02020603050405020304" pitchFamily="18" charset="0"/>
              </a:rPr>
              <a:t>A beírt értéknek a lépésköz / </a:t>
            </a:r>
            <a:r>
              <a:rPr lang="hu-HU" sz="1400" dirty="0" err="1">
                <a:effectLst/>
                <a:latin typeface="+mn-lt"/>
                <a:ea typeface="Calibri" panose="020F0502020204030204" pitchFamily="34" charset="0"/>
                <a:cs typeface="Times New Roman" panose="02020603050405020304" pitchFamily="18" charset="0"/>
              </a:rPr>
              <a:t>csökkentmény</a:t>
            </a:r>
            <a:r>
              <a:rPr lang="hu-HU" sz="1400" dirty="0">
                <a:effectLst/>
                <a:latin typeface="+mn-lt"/>
                <a:ea typeface="Calibri" panose="020F0502020204030204" pitchFamily="34" charset="0"/>
                <a:cs typeface="Times New Roman" panose="02020603050405020304" pitchFamily="18" charset="0"/>
              </a:rPr>
              <a:t> szabályok szerint kell kisebbnek lennie</a:t>
            </a:r>
          </a:p>
          <a:p>
            <a:pPr lvl="0">
              <a:lnSpc>
                <a:spcPct val="107000"/>
              </a:lnSpc>
            </a:pPr>
            <a:r>
              <a:rPr lang="hu-HU" sz="1400" dirty="0">
                <a:effectLst/>
                <a:latin typeface="+mn-lt"/>
                <a:ea typeface="Calibri" panose="020F0502020204030204" pitchFamily="34" charset="0"/>
                <a:cs typeface="Times New Roman" panose="02020603050405020304" pitchFamily="18" charset="0"/>
              </a:rPr>
              <a:t>A beküldendő licitnek jobbnak kell lennie, mint a korábbi licitem, mind tételenként, mind összeértékben</a:t>
            </a:r>
          </a:p>
          <a:p>
            <a:pPr lvl="0">
              <a:lnSpc>
                <a:spcPct val="107000"/>
              </a:lnSpc>
              <a:spcAft>
                <a:spcPts val="800"/>
              </a:spcAft>
            </a:pPr>
            <a:r>
              <a:rPr lang="hu-HU" sz="1400" dirty="0">
                <a:effectLst/>
                <a:latin typeface="+mn-lt"/>
                <a:ea typeface="Calibri" panose="020F0502020204030204" pitchFamily="34" charset="0"/>
                <a:cs typeface="Times New Roman" panose="02020603050405020304" pitchFamily="18" charset="0"/>
              </a:rPr>
              <a:t>A beküldendő licit nem alakíthat ki holtversenyt az első helyen. A ranglista többi fokán holtverseny kialakulása engedélyezett</a:t>
            </a:r>
          </a:p>
          <a:p>
            <a:pPr marL="0" indent="0">
              <a:lnSpc>
                <a:spcPct val="107000"/>
              </a:lnSpc>
              <a:spcAft>
                <a:spcPts val="800"/>
              </a:spcAft>
              <a:buNone/>
            </a:pPr>
            <a:r>
              <a:rPr lang="hu-HU" sz="1400" dirty="0">
                <a:effectLst/>
                <a:latin typeface="+mn-lt"/>
                <a:ea typeface="Calibri" panose="020F0502020204030204" pitchFamily="34" charset="0"/>
                <a:cs typeface="Times New Roman" panose="02020603050405020304" pitchFamily="18" charset="0"/>
              </a:rPr>
              <a:t>A mezők kitöltése után a beküldés gombot megnyomva beküldésre kerülnek az értékek. Érvényes licit esetében az értékek rögtön frissülnek a táblázatban és a rangsorban is.</a:t>
            </a:r>
          </a:p>
          <a:p>
            <a:pPr marL="0" indent="0">
              <a:lnSpc>
                <a:spcPct val="107000"/>
              </a:lnSpc>
              <a:spcAft>
                <a:spcPts val="800"/>
              </a:spcAft>
              <a:buNone/>
            </a:pPr>
            <a:r>
              <a:rPr lang="hu-HU" sz="1400" dirty="0">
                <a:effectLst/>
                <a:latin typeface="+mn-lt"/>
                <a:ea typeface="Calibri" panose="020F0502020204030204" pitchFamily="34" charset="0"/>
                <a:cs typeface="Times New Roman" panose="02020603050405020304" pitchFamily="18" charset="0"/>
              </a:rPr>
              <a:t>Ha egy tételre érvénytelen érték került beírásra, erről tájékoztatást kapunk.</a:t>
            </a:r>
            <a:endParaRPr lang="hu-HU" sz="1400" dirty="0">
              <a:effectLst/>
              <a:latin typeface="+mn-l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517771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3C6C1E3-1008-999D-D1CE-79ACBD72440F}"/>
              </a:ext>
            </a:extLst>
          </p:cNvPr>
          <p:cNvSpPr>
            <a:spLocks noGrp="1"/>
          </p:cNvSpPr>
          <p:nvPr>
            <p:ph type="title"/>
          </p:nvPr>
        </p:nvSpPr>
        <p:spPr>
          <a:xfrm>
            <a:off x="1350871" y="384067"/>
            <a:ext cx="10057719" cy="712636"/>
          </a:xfrm>
        </p:spPr>
        <p:txBody>
          <a:bodyPr>
            <a:noAutofit/>
          </a:bodyPr>
          <a:lstStyle/>
          <a:p>
            <a:pPr algn="ctr"/>
            <a:r>
              <a:rPr lang="hu-HU" sz="2800" dirty="0"/>
              <a:t>KM1-es eljárások rögzítése</a:t>
            </a:r>
          </a:p>
        </p:txBody>
      </p:sp>
      <p:sp>
        <p:nvSpPr>
          <p:cNvPr id="2" name="Szövegdoboz 1">
            <a:extLst>
              <a:ext uri="{FF2B5EF4-FFF2-40B4-BE49-F238E27FC236}">
                <a16:creationId xmlns:a16="http://schemas.microsoft.com/office/drawing/2014/main" id="{443C4154-3180-1B39-ACA9-CC845B5F8FF2}"/>
              </a:ext>
            </a:extLst>
          </p:cNvPr>
          <p:cNvSpPr txBox="1"/>
          <p:nvPr/>
        </p:nvSpPr>
        <p:spPr>
          <a:xfrm>
            <a:off x="1350871" y="1379315"/>
            <a:ext cx="9565501" cy="3139321"/>
          </a:xfrm>
          <a:prstGeom prst="rect">
            <a:avLst/>
          </a:prstGeom>
          <a:noFill/>
        </p:spPr>
        <p:txBody>
          <a:bodyPr wrap="square" rtlCol="0">
            <a:spAutoFit/>
          </a:bodyPr>
          <a:lstStyle/>
          <a:p>
            <a:pPr>
              <a:spcAft>
                <a:spcPts val="1200"/>
              </a:spcAft>
            </a:pPr>
            <a:r>
              <a:rPr lang="hu-HU" sz="1400" dirty="0"/>
              <a:t>A Keretmegállapodásos eljárások kezelése EKR-ben történik, az IDPR-ben csak az eredményét kell utólagosan rögzíteni, ez szolgál a KM-ek alapjául</a:t>
            </a:r>
          </a:p>
          <a:p>
            <a:pPr marL="285750" indent="-285750">
              <a:buFont typeface="Arial" panose="020B0604020202020204" pitchFamily="34" charset="0"/>
              <a:buChar char="•"/>
            </a:pPr>
            <a:r>
              <a:rPr lang="hu-HU" sz="1400" dirty="0"/>
              <a:t>Az eljárás felelőse a bal oldali menüsávban található Eljárások menüpontban tudja rögzíteni a főbb adatokat többek között </a:t>
            </a:r>
          </a:p>
          <a:p>
            <a:pPr marL="742950" lvl="1" indent="-285750">
              <a:buFont typeface="Arial" panose="020B0604020202020204" pitchFamily="34" charset="0"/>
              <a:buChar char="•"/>
            </a:pPr>
            <a:r>
              <a:rPr lang="hu-HU" sz="1400" dirty="0"/>
              <a:t>EKR,</a:t>
            </a:r>
          </a:p>
          <a:p>
            <a:pPr marL="742950" lvl="1" indent="-285750">
              <a:buFont typeface="Arial" panose="020B0604020202020204" pitchFamily="34" charset="0"/>
              <a:buChar char="•"/>
            </a:pPr>
            <a:r>
              <a:rPr lang="hu-HU" sz="1400" dirty="0"/>
              <a:t>TED,</a:t>
            </a:r>
          </a:p>
          <a:p>
            <a:pPr marL="742950" lvl="1" indent="-285750">
              <a:buFont typeface="Arial" panose="020B0604020202020204" pitchFamily="34" charset="0"/>
              <a:buChar char="•"/>
            </a:pPr>
            <a:r>
              <a:rPr lang="hu-HU" sz="1400" dirty="0"/>
              <a:t>KÉ</a:t>
            </a:r>
          </a:p>
          <a:p>
            <a:pPr lvl="1">
              <a:spcAft>
                <a:spcPts val="1200"/>
              </a:spcAft>
            </a:pPr>
            <a:r>
              <a:rPr lang="hu-HU" sz="1400" dirty="0"/>
              <a:t>azonosítót is).</a:t>
            </a:r>
          </a:p>
          <a:p>
            <a:pPr marL="285750" indent="-285750">
              <a:spcAft>
                <a:spcPts val="1200"/>
              </a:spcAft>
              <a:buFont typeface="Arial" panose="020B0604020202020204" pitchFamily="34" charset="0"/>
              <a:buChar char="•"/>
            </a:pPr>
            <a:r>
              <a:rPr lang="hu-HU" sz="1400" dirty="0"/>
              <a:t>A nagy nyílt eljárást (amennyiben a felépítése ezt megköveteli) részegységenként szükséges rögzíteni az IDPR felületén, ezek lesznek az egyedi Keretmegállapodások a rendszerben.</a:t>
            </a:r>
          </a:p>
          <a:p>
            <a:pPr marL="285750" indent="-285750">
              <a:spcAft>
                <a:spcPts val="1200"/>
              </a:spcAft>
              <a:buFont typeface="Arial" panose="020B0604020202020204" pitchFamily="34" charset="0"/>
              <a:buChar char="•"/>
            </a:pPr>
            <a:r>
              <a:rPr lang="hu-HU" sz="1400" dirty="0"/>
              <a:t>A szállítóknak szükséges a KM-</a:t>
            </a:r>
            <a:r>
              <a:rPr lang="hu-HU" sz="1400" dirty="0" err="1"/>
              <a:t>hez</a:t>
            </a:r>
            <a:r>
              <a:rPr lang="hu-HU" sz="1400" dirty="0"/>
              <a:t> tartozó kezdő </a:t>
            </a:r>
            <a:r>
              <a:rPr lang="hu-HU" sz="1400" dirty="0" err="1"/>
              <a:t>árlistát</a:t>
            </a:r>
            <a:r>
              <a:rPr lang="hu-HU" sz="1400" dirty="0"/>
              <a:t> feltölteniük, Keretmegállapodás adatlapjáról letölthető sablon segítségével. </a:t>
            </a:r>
          </a:p>
        </p:txBody>
      </p:sp>
    </p:spTree>
    <p:extLst>
      <p:ext uri="{BB962C8B-B14F-4D97-AF65-F5344CB8AC3E}">
        <p14:creationId xmlns:p14="http://schemas.microsoft.com/office/powerpoint/2010/main" val="37598072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4978A-0453-A563-8F07-0C647CA44008}"/>
              </a:ext>
            </a:extLst>
          </p:cNvPr>
          <p:cNvSpPr>
            <a:spLocks noGrp="1"/>
          </p:cNvSpPr>
          <p:nvPr>
            <p:ph type="title"/>
          </p:nvPr>
        </p:nvSpPr>
        <p:spPr>
          <a:xfrm>
            <a:off x="1587710" y="48531"/>
            <a:ext cx="9486690" cy="962377"/>
          </a:xfrm>
        </p:spPr>
        <p:txBody>
          <a:bodyPr>
            <a:noAutofit/>
          </a:bodyPr>
          <a:lstStyle/>
          <a:p>
            <a:pPr algn="ctr"/>
            <a:r>
              <a:rPr lang="hu-HU" sz="2800" dirty="0">
                <a:latin typeface="Times New Roman" panose="02020603050405020304" pitchFamily="18" charset="0"/>
                <a:cs typeface="Times New Roman" panose="02020603050405020304" pitchFamily="18" charset="0"/>
              </a:rPr>
              <a:t>E-értesítési tér</a:t>
            </a:r>
          </a:p>
        </p:txBody>
      </p:sp>
      <p:sp>
        <p:nvSpPr>
          <p:cNvPr id="3" name="Content Placeholder 2">
            <a:extLst>
              <a:ext uri="{FF2B5EF4-FFF2-40B4-BE49-F238E27FC236}">
                <a16:creationId xmlns:a16="http://schemas.microsoft.com/office/drawing/2014/main" id="{1E232179-C6F2-EC22-BF60-6920988C3D1B}"/>
              </a:ext>
            </a:extLst>
          </p:cNvPr>
          <p:cNvSpPr>
            <a:spLocks noGrp="1"/>
          </p:cNvSpPr>
          <p:nvPr>
            <p:ph idx="1"/>
          </p:nvPr>
        </p:nvSpPr>
        <p:spPr>
          <a:xfrm>
            <a:off x="1587710" y="1340528"/>
            <a:ext cx="9486690" cy="4745640"/>
          </a:xfrm>
        </p:spPr>
        <p:txBody>
          <a:bodyPr>
            <a:normAutofit/>
          </a:bodyPr>
          <a:lstStyle/>
          <a:p>
            <a:pPr marL="0" indent="0">
              <a:buNone/>
            </a:pPr>
            <a:r>
              <a:rPr lang="hu-HU" sz="1400" dirty="0">
                <a:latin typeface="Times New Roman" panose="02020603050405020304" pitchFamily="18" charset="0"/>
                <a:cs typeface="Times New Roman" panose="02020603050405020304" pitchFamily="18" charset="0"/>
              </a:rPr>
              <a:t>A funkció a hivatali jogosultságú felhasználó számára elérhető.</a:t>
            </a:r>
          </a:p>
          <a:p>
            <a:pPr marL="0" indent="0">
              <a:buNone/>
            </a:pPr>
            <a:r>
              <a:rPr lang="hu-HU" sz="1400" dirty="0">
                <a:latin typeface="Times New Roman" panose="02020603050405020304" pitchFamily="18" charset="0"/>
                <a:cs typeface="Times New Roman" panose="02020603050405020304" pitchFamily="18" charset="0"/>
              </a:rPr>
              <a:t>Az elérése a hivatali nyitólapon található releváns menüpont megnyitásával történik.</a:t>
            </a:r>
          </a:p>
          <a:p>
            <a:pPr marL="0" indent="0">
              <a:buNone/>
            </a:pPr>
            <a:r>
              <a:rPr lang="hu-HU" sz="1400" dirty="0">
                <a:latin typeface="Times New Roman" panose="02020603050405020304" pitchFamily="18" charset="0"/>
                <a:cs typeface="Times New Roman" panose="02020603050405020304" pitchFamily="18" charset="0"/>
              </a:rPr>
              <a:t>A hatására megjelenik egy üzenetküldésre alkalmas felület, melyen tömegesen kiküldhető e-mail üzenet testre szabása történik.</a:t>
            </a:r>
          </a:p>
          <a:p>
            <a:r>
              <a:rPr lang="hu-HU" sz="1400" dirty="0">
                <a:latin typeface="Times New Roman" panose="02020603050405020304" pitchFamily="18" charset="0"/>
                <a:cs typeface="Times New Roman" panose="02020603050405020304" pitchFamily="18" charset="0"/>
              </a:rPr>
              <a:t>E-mail címzettjének beállítása</a:t>
            </a:r>
          </a:p>
          <a:p>
            <a:r>
              <a:rPr lang="hu-HU" sz="1400" dirty="0">
                <a:latin typeface="Times New Roman" panose="02020603050405020304" pitchFamily="18" charset="0"/>
                <a:cs typeface="Times New Roman" panose="02020603050405020304" pitchFamily="18" charset="0"/>
              </a:rPr>
              <a:t>E-mail tárgyának megadása</a:t>
            </a:r>
          </a:p>
          <a:p>
            <a:r>
              <a:rPr lang="hu-HU" sz="1400" dirty="0">
                <a:latin typeface="Times New Roman" panose="02020603050405020304" pitchFamily="18" charset="0"/>
                <a:cs typeface="Times New Roman" panose="02020603050405020304" pitchFamily="18" charset="0"/>
              </a:rPr>
              <a:t>E-mail üzenet szövegének szerkesztése</a:t>
            </a:r>
          </a:p>
          <a:p>
            <a:r>
              <a:rPr lang="hu-HU" sz="1400" dirty="0">
                <a:latin typeface="Times New Roman" panose="02020603050405020304" pitchFamily="18" charset="0"/>
                <a:cs typeface="Times New Roman" panose="02020603050405020304" pitchFamily="18" charset="0"/>
              </a:rPr>
              <a:t>Teszt e-mail küldése saját felhasználóra</a:t>
            </a:r>
          </a:p>
          <a:p>
            <a:endParaRPr lang="hu-HU" sz="1400" dirty="0">
              <a:latin typeface="Times New Roman" panose="02020603050405020304" pitchFamily="18" charset="0"/>
              <a:cs typeface="Times New Roman" panose="02020603050405020304" pitchFamily="18" charset="0"/>
            </a:endParaRPr>
          </a:p>
          <a:p>
            <a:pPr marL="0" indent="0">
              <a:buNone/>
            </a:pPr>
            <a:r>
              <a:rPr lang="hu-HU" sz="1400" b="1" dirty="0">
                <a:latin typeface="Times New Roman" panose="02020603050405020304" pitchFamily="18" charset="0"/>
                <a:cs typeface="Times New Roman" panose="02020603050405020304" pitchFamily="18" charset="0"/>
              </a:rPr>
              <a:t>E-mail címzettjének megadása</a:t>
            </a:r>
          </a:p>
          <a:p>
            <a:r>
              <a:rPr lang="hu-HU" sz="1400" dirty="0">
                <a:latin typeface="Times New Roman" panose="02020603050405020304" pitchFamily="18" charset="0"/>
                <a:cs typeface="Times New Roman" panose="02020603050405020304" pitchFamily="18" charset="0"/>
              </a:rPr>
              <a:t>A címzettek megadhatóak három módon:</a:t>
            </a:r>
          </a:p>
          <a:p>
            <a:r>
              <a:rPr lang="hu-HU" sz="1400" dirty="0">
                <a:latin typeface="Times New Roman" panose="02020603050405020304" pitchFamily="18" charset="0"/>
                <a:cs typeface="Times New Roman" panose="02020603050405020304" pitchFamily="18" charset="0"/>
              </a:rPr>
              <a:t>Előre definiált cím listából</a:t>
            </a:r>
          </a:p>
          <a:p>
            <a:pPr lvl="1"/>
            <a:r>
              <a:rPr lang="hu-HU" sz="1400" dirty="0">
                <a:latin typeface="Times New Roman" panose="02020603050405020304" pitchFamily="18" charset="0"/>
                <a:cs typeface="Times New Roman" panose="02020603050405020304" pitchFamily="18" charset="0"/>
              </a:rPr>
              <a:t>A konfigurált listákból választhatók a címzettek. Pl.: ÉSZ-ek központi e-mail címe, Szállítók központi e-mail címe stb.</a:t>
            </a:r>
          </a:p>
          <a:p>
            <a:r>
              <a:rPr lang="hu-HU" sz="1400" dirty="0">
                <a:latin typeface="Times New Roman" panose="02020603050405020304" pitchFamily="18" charset="0"/>
                <a:cs typeface="Times New Roman" panose="02020603050405020304" pitchFamily="18" charset="0"/>
              </a:rPr>
              <a:t>Egyedi e-mail cím megadásával</a:t>
            </a:r>
          </a:p>
          <a:p>
            <a:r>
              <a:rPr lang="hu-HU" sz="1400" dirty="0">
                <a:latin typeface="Times New Roman" panose="02020603050405020304" pitchFamily="18" charset="0"/>
                <a:cs typeface="Times New Roman" panose="02020603050405020304" pitchFamily="18" charset="0"/>
              </a:rPr>
              <a:t>Saját címlista kialakításával</a:t>
            </a:r>
          </a:p>
          <a:p>
            <a:pPr lvl="1"/>
            <a:r>
              <a:rPr lang="hu-HU" sz="1400" dirty="0">
                <a:latin typeface="Times New Roman" panose="02020603050405020304" pitchFamily="18" charset="0"/>
                <a:cs typeface="Times New Roman" panose="02020603050405020304" pitchFamily="18" charset="0"/>
              </a:rPr>
              <a:t>A két funkció kombinálásával lehetséges olyan címlista kialakítása ami az előre definiált cím listában nem szerepel, vagy nem fed teljesen.</a:t>
            </a:r>
          </a:p>
          <a:p>
            <a:pPr marL="0" indent="0">
              <a:buNone/>
            </a:pPr>
            <a:r>
              <a:rPr lang="hu-HU" sz="1400" dirty="0">
                <a:latin typeface="Times New Roman" panose="02020603050405020304" pitchFamily="18" charset="0"/>
                <a:cs typeface="Times New Roman" panose="02020603050405020304" pitchFamily="18" charset="0"/>
              </a:rPr>
              <a:t>Ha a címzettek megadásra kerültek, következik a tárgy és a szöveg megadása, majd az e-mail kiküldhető.</a:t>
            </a:r>
          </a:p>
          <a:p>
            <a:pPr marL="0" indent="0">
              <a:buNone/>
            </a:pPr>
            <a:endParaRPr lang="hu-H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85166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4978A-0453-A563-8F07-0C647CA44008}"/>
              </a:ext>
            </a:extLst>
          </p:cNvPr>
          <p:cNvSpPr>
            <a:spLocks noGrp="1"/>
          </p:cNvSpPr>
          <p:nvPr>
            <p:ph type="title"/>
          </p:nvPr>
        </p:nvSpPr>
        <p:spPr>
          <a:xfrm>
            <a:off x="1587710" y="450991"/>
            <a:ext cx="9871653" cy="509371"/>
          </a:xfrm>
        </p:spPr>
        <p:txBody>
          <a:bodyPr>
            <a:noAutofit/>
          </a:bodyPr>
          <a:lstStyle/>
          <a:p>
            <a:pPr marL="0" indent="0" algn="ctr">
              <a:buNone/>
            </a:pPr>
            <a:r>
              <a:rPr lang="hu-HU" sz="2800" dirty="0">
                <a:latin typeface="Times New Roman" panose="02020603050405020304" pitchFamily="18" charset="0"/>
                <a:cs typeface="Times New Roman" panose="02020603050405020304" pitchFamily="18" charset="0"/>
              </a:rPr>
              <a:t>Aktuális informatikai környezet</a:t>
            </a:r>
          </a:p>
        </p:txBody>
      </p:sp>
      <p:sp>
        <p:nvSpPr>
          <p:cNvPr id="3" name="Content Placeholder 2">
            <a:extLst>
              <a:ext uri="{FF2B5EF4-FFF2-40B4-BE49-F238E27FC236}">
                <a16:creationId xmlns:a16="http://schemas.microsoft.com/office/drawing/2014/main" id="{1E232179-C6F2-EC22-BF60-6920988C3D1B}"/>
              </a:ext>
            </a:extLst>
          </p:cNvPr>
          <p:cNvSpPr>
            <a:spLocks noGrp="1"/>
          </p:cNvSpPr>
          <p:nvPr>
            <p:ph idx="1"/>
          </p:nvPr>
        </p:nvSpPr>
        <p:spPr>
          <a:xfrm>
            <a:off x="1587710" y="1406471"/>
            <a:ext cx="9486690" cy="5205890"/>
          </a:xfrm>
        </p:spPr>
        <p:txBody>
          <a:bodyPr>
            <a:noAutofit/>
          </a:bodyPr>
          <a:lstStyle/>
          <a:p>
            <a:pPr marL="0" indent="0">
              <a:buNone/>
            </a:pPr>
            <a:r>
              <a:rPr lang="hu-HU" sz="1400" b="1" dirty="0">
                <a:latin typeface="+mn-lt"/>
                <a:cs typeface="Times New Roman" panose="02020603050405020304" pitchFamily="18" charset="0"/>
              </a:rPr>
              <a:t>Intézményi oldal leírása</a:t>
            </a:r>
          </a:p>
          <a:p>
            <a:pPr marL="0" indent="0">
              <a:buNone/>
            </a:pPr>
            <a:r>
              <a:rPr lang="hu-HU" sz="1400" dirty="0">
                <a:latin typeface="+mn-lt"/>
                <a:cs typeface="Times New Roman" panose="02020603050405020304" pitchFamily="18" charset="0"/>
              </a:rPr>
              <a:t>Külön menüpontban elérhető, az intézményi nyitólap, </a:t>
            </a:r>
            <a:r>
              <a:rPr lang="hu-HU" sz="1400" b="1" dirty="0">
                <a:latin typeface="+mn-lt"/>
                <a:cs typeface="Times New Roman" panose="02020603050405020304" pitchFamily="18" charset="0"/>
              </a:rPr>
              <a:t>aktuális informatikai környezet menüpont </a:t>
            </a:r>
            <a:r>
              <a:rPr lang="hu-HU" sz="1400" dirty="0">
                <a:latin typeface="+mn-lt"/>
                <a:cs typeface="Times New Roman" panose="02020603050405020304" pitchFamily="18" charset="0"/>
              </a:rPr>
              <a:t>segítségével elérhető.</a:t>
            </a:r>
          </a:p>
          <a:p>
            <a:pPr marL="0" indent="0">
              <a:buNone/>
            </a:pPr>
            <a:r>
              <a:rPr lang="hu-HU" sz="1400" dirty="0">
                <a:latin typeface="+mn-lt"/>
                <a:cs typeface="Times New Roman" panose="02020603050405020304" pitchFamily="18" charset="0"/>
              </a:rPr>
              <a:t>Elérhető funkciók:</a:t>
            </a:r>
          </a:p>
          <a:p>
            <a:r>
              <a:rPr lang="hu-HU" sz="1400" dirty="0">
                <a:latin typeface="+mn-lt"/>
                <a:cs typeface="Times New Roman" panose="02020603050405020304" pitchFamily="18" charset="0"/>
              </a:rPr>
              <a:t>Kereső</a:t>
            </a:r>
          </a:p>
          <a:p>
            <a:r>
              <a:rPr lang="hu-HU" sz="1400" dirty="0">
                <a:latin typeface="+mn-lt"/>
                <a:cs typeface="Times New Roman" panose="02020603050405020304" pitchFamily="18" charset="0"/>
              </a:rPr>
              <a:t>Új aktuális informatikai környezet benyújtása</a:t>
            </a:r>
          </a:p>
          <a:p>
            <a:pPr marL="0" indent="0">
              <a:buNone/>
            </a:pPr>
            <a:r>
              <a:rPr lang="hu-HU" sz="1400" dirty="0">
                <a:latin typeface="+mn-lt"/>
                <a:cs typeface="Times New Roman" panose="02020603050405020304" pitchFamily="18" charset="0"/>
              </a:rPr>
              <a:t>A státuszok:</a:t>
            </a:r>
          </a:p>
          <a:p>
            <a:r>
              <a:rPr lang="hu-HU" sz="1400" dirty="0">
                <a:latin typeface="+mn-lt"/>
                <a:cs typeface="Times New Roman" panose="02020603050405020304" pitchFamily="18" charset="0"/>
              </a:rPr>
              <a:t>Folyamatban</a:t>
            </a:r>
          </a:p>
          <a:p>
            <a:r>
              <a:rPr lang="hu-HU" sz="1400" dirty="0">
                <a:latin typeface="+mn-lt"/>
                <a:cs typeface="Times New Roman" panose="02020603050405020304" pitchFamily="18" charset="0"/>
              </a:rPr>
              <a:t>Benyújtott</a:t>
            </a:r>
          </a:p>
          <a:p>
            <a:pPr marL="0" indent="0">
              <a:buNone/>
            </a:pPr>
            <a:endParaRPr lang="hu-HU" sz="1400" b="1" dirty="0">
              <a:latin typeface="+mn-lt"/>
              <a:cs typeface="Times New Roman" panose="02020603050405020304" pitchFamily="18" charset="0"/>
            </a:endParaRPr>
          </a:p>
          <a:p>
            <a:pPr marL="0" indent="0">
              <a:buNone/>
            </a:pPr>
            <a:r>
              <a:rPr lang="hu-HU" sz="1400" b="1" dirty="0">
                <a:latin typeface="+mn-lt"/>
                <a:cs typeface="Times New Roman" panose="02020603050405020304" pitchFamily="18" charset="0"/>
              </a:rPr>
              <a:t>Kereső</a:t>
            </a:r>
          </a:p>
          <a:p>
            <a:pPr marL="0" indent="0">
              <a:buNone/>
            </a:pPr>
            <a:r>
              <a:rPr lang="hu-HU" sz="1400" dirty="0">
                <a:latin typeface="+mn-lt"/>
                <a:cs typeface="Times New Roman" panose="02020603050405020304" pitchFamily="18" charset="0"/>
              </a:rPr>
              <a:t>Az adott évekre leadott AIK-k kereshetőek, egy találati listában megjelenítve. A </a:t>
            </a:r>
            <a:r>
              <a:rPr lang="hu-HU" sz="1400" b="1" dirty="0">
                <a:latin typeface="+mn-lt"/>
                <a:cs typeface="Times New Roman" panose="02020603050405020304" pitchFamily="18" charset="0"/>
              </a:rPr>
              <a:t>folyamatban </a:t>
            </a:r>
            <a:r>
              <a:rPr lang="hu-HU" sz="1400" dirty="0">
                <a:latin typeface="+mn-lt"/>
                <a:cs typeface="Times New Roman" panose="02020603050405020304" pitchFamily="18" charset="0"/>
              </a:rPr>
              <a:t>lévő AIK-k megnyithatóak szerkesztésre. A </a:t>
            </a:r>
            <a:r>
              <a:rPr lang="hu-HU" sz="1400" b="1" dirty="0">
                <a:latin typeface="+mn-lt"/>
                <a:cs typeface="Times New Roman" panose="02020603050405020304" pitchFamily="18" charset="0"/>
              </a:rPr>
              <a:t>benyújtott </a:t>
            </a:r>
            <a:r>
              <a:rPr lang="hu-HU" sz="1400" dirty="0">
                <a:latin typeface="+mn-lt"/>
                <a:cs typeface="Times New Roman" panose="02020603050405020304" pitchFamily="18" charset="0"/>
              </a:rPr>
              <a:t>státuszban lévők csak megtekintésre nyithatóak meg.</a:t>
            </a:r>
          </a:p>
          <a:p>
            <a:pPr marL="0" indent="0">
              <a:buNone/>
            </a:pPr>
            <a:endParaRPr lang="hu-HU" sz="1400" b="1" dirty="0">
              <a:latin typeface="+mn-lt"/>
              <a:cs typeface="Times New Roman" panose="02020603050405020304" pitchFamily="18" charset="0"/>
            </a:endParaRPr>
          </a:p>
          <a:p>
            <a:pPr marL="0" indent="0">
              <a:buNone/>
            </a:pPr>
            <a:r>
              <a:rPr lang="hu-HU" sz="1400" b="1" dirty="0">
                <a:latin typeface="+mn-lt"/>
                <a:cs typeface="Times New Roman" panose="02020603050405020304" pitchFamily="18" charset="0"/>
              </a:rPr>
              <a:t>Új aktuális informatikai környezet benyújtása</a:t>
            </a:r>
            <a:endParaRPr lang="hu-HU" sz="1400" dirty="0">
              <a:latin typeface="+mn-lt"/>
              <a:cs typeface="Times New Roman" panose="02020603050405020304" pitchFamily="18" charset="0"/>
            </a:endParaRPr>
          </a:p>
          <a:p>
            <a:pPr marL="0" indent="0">
              <a:buNone/>
            </a:pPr>
            <a:r>
              <a:rPr lang="hu-HU" sz="1400" dirty="0">
                <a:latin typeface="+mn-lt"/>
                <a:cs typeface="Times New Roman" panose="02020603050405020304" pitchFamily="18" charset="0"/>
              </a:rPr>
              <a:t>Ha az adott évre nincs még létrehozva az AIK, akkor a gomb hatására megnyílik az AIK adatlapja.</a:t>
            </a:r>
          </a:p>
          <a:p>
            <a:pPr marL="0" indent="0">
              <a:buNone/>
            </a:pPr>
            <a:endParaRPr lang="hu-H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103282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4978A-0453-A563-8F07-0C647CA44008}"/>
              </a:ext>
            </a:extLst>
          </p:cNvPr>
          <p:cNvSpPr>
            <a:spLocks noGrp="1"/>
          </p:cNvSpPr>
          <p:nvPr>
            <p:ph type="title"/>
          </p:nvPr>
        </p:nvSpPr>
        <p:spPr>
          <a:xfrm>
            <a:off x="1587710" y="454867"/>
            <a:ext cx="9871653" cy="509371"/>
          </a:xfrm>
        </p:spPr>
        <p:txBody>
          <a:bodyPr>
            <a:noAutofit/>
          </a:bodyPr>
          <a:lstStyle/>
          <a:p>
            <a:pPr marL="0" indent="0" algn="ctr">
              <a:buNone/>
            </a:pPr>
            <a:r>
              <a:rPr lang="hu-HU" sz="2800" dirty="0">
                <a:latin typeface="Times New Roman" panose="02020603050405020304" pitchFamily="18" charset="0"/>
                <a:cs typeface="Times New Roman" panose="02020603050405020304" pitchFamily="18" charset="0"/>
              </a:rPr>
              <a:t>Aktuális informatikai környezet</a:t>
            </a:r>
          </a:p>
        </p:txBody>
      </p:sp>
      <p:sp>
        <p:nvSpPr>
          <p:cNvPr id="3" name="Content Placeholder 2">
            <a:extLst>
              <a:ext uri="{FF2B5EF4-FFF2-40B4-BE49-F238E27FC236}">
                <a16:creationId xmlns:a16="http://schemas.microsoft.com/office/drawing/2014/main" id="{1E232179-C6F2-EC22-BF60-6920988C3D1B}"/>
              </a:ext>
            </a:extLst>
          </p:cNvPr>
          <p:cNvSpPr>
            <a:spLocks noGrp="1"/>
          </p:cNvSpPr>
          <p:nvPr>
            <p:ph idx="1"/>
          </p:nvPr>
        </p:nvSpPr>
        <p:spPr>
          <a:xfrm>
            <a:off x="1587710" y="1387098"/>
            <a:ext cx="9486690" cy="5225263"/>
          </a:xfrm>
        </p:spPr>
        <p:txBody>
          <a:bodyPr>
            <a:noAutofit/>
          </a:bodyPr>
          <a:lstStyle/>
          <a:p>
            <a:pPr marL="0" indent="0">
              <a:buNone/>
            </a:pPr>
            <a:r>
              <a:rPr lang="hu-HU" sz="1400" dirty="0">
                <a:latin typeface="+mn-lt"/>
                <a:cs typeface="Times New Roman" panose="02020603050405020304" pitchFamily="18" charset="0"/>
              </a:rPr>
              <a:t>Az AIK-hoz tartoznak modulok, melyek kitöltése részenként történik, külön adatlap segítségével. A modulok listája:</a:t>
            </a:r>
          </a:p>
          <a:p>
            <a:pPr algn="l" rtl="0" fontAlgn="base">
              <a:lnSpc>
                <a:spcPct val="100000"/>
              </a:lnSpc>
              <a:buFont typeface="Arial" panose="020B0604020202020204" pitchFamily="34" charset="0"/>
              <a:buChar char="•"/>
            </a:pPr>
            <a:r>
              <a:rPr lang="hu-HU" sz="1400" b="0" i="0" dirty="0">
                <a:effectLst/>
                <a:latin typeface="+mn-lt"/>
                <a:cs typeface="Times New Roman" panose="02020603050405020304" pitchFamily="18" charset="0"/>
              </a:rPr>
              <a:t>Szoftver rendszerek és elemeik </a:t>
            </a:r>
          </a:p>
          <a:p>
            <a:pPr algn="l" rtl="0" fontAlgn="base">
              <a:lnSpc>
                <a:spcPct val="100000"/>
              </a:lnSpc>
              <a:buFont typeface="Arial" panose="020B0604020202020204" pitchFamily="34" charset="0"/>
              <a:buChar char="•"/>
            </a:pPr>
            <a:r>
              <a:rPr lang="hu-HU" sz="1400" b="0" i="0" dirty="0">
                <a:effectLst/>
                <a:latin typeface="+mn-lt"/>
                <a:cs typeface="Times New Roman" panose="02020603050405020304" pitchFamily="18" charset="0"/>
              </a:rPr>
              <a:t>Hardver </a:t>
            </a:r>
          </a:p>
          <a:p>
            <a:pPr lvl="1" fontAlgn="base">
              <a:lnSpc>
                <a:spcPct val="100000"/>
              </a:lnSpc>
            </a:pPr>
            <a:r>
              <a:rPr lang="hu-HU" sz="1400" b="0" i="0" dirty="0">
                <a:effectLst/>
                <a:latin typeface="+mn-lt"/>
                <a:cs typeface="Times New Roman" panose="02020603050405020304" pitchFamily="18" charset="0"/>
              </a:rPr>
              <a:t>Munkaállomások </a:t>
            </a:r>
          </a:p>
          <a:p>
            <a:pPr lvl="1" fontAlgn="base">
              <a:lnSpc>
                <a:spcPct val="100000"/>
              </a:lnSpc>
            </a:pPr>
            <a:r>
              <a:rPr lang="hu-HU" sz="1400" b="0" i="0" dirty="0">
                <a:effectLst/>
                <a:latin typeface="+mn-lt"/>
                <a:cs typeface="Times New Roman" panose="02020603050405020304" pitchFamily="18" charset="0"/>
              </a:rPr>
              <a:t>Szerverek </a:t>
            </a:r>
          </a:p>
          <a:p>
            <a:pPr lvl="1" fontAlgn="base">
              <a:lnSpc>
                <a:spcPct val="100000"/>
              </a:lnSpc>
            </a:pPr>
            <a:r>
              <a:rPr lang="hu-HU" sz="1400" b="0" i="0" dirty="0">
                <a:effectLst/>
                <a:latin typeface="+mn-lt"/>
                <a:cs typeface="Times New Roman" panose="02020603050405020304" pitchFamily="18" charset="0"/>
              </a:rPr>
              <a:t>Tároló rendszerek </a:t>
            </a:r>
          </a:p>
          <a:p>
            <a:pPr algn="l" rtl="0" fontAlgn="base">
              <a:lnSpc>
                <a:spcPct val="100000"/>
              </a:lnSpc>
              <a:buFont typeface="Arial" panose="020B0604020202020204" pitchFamily="34" charset="0"/>
              <a:buChar char="•"/>
            </a:pPr>
            <a:r>
              <a:rPr lang="hu-HU" sz="1400" b="0" i="0" dirty="0">
                <a:effectLst/>
                <a:latin typeface="+mn-lt"/>
                <a:cs typeface="Times New Roman" panose="02020603050405020304" pitchFamily="18" charset="0"/>
              </a:rPr>
              <a:t>Kommunikációs eszközök </a:t>
            </a:r>
          </a:p>
          <a:p>
            <a:pPr lvl="1" fontAlgn="base">
              <a:lnSpc>
                <a:spcPct val="100000"/>
              </a:lnSpc>
            </a:pPr>
            <a:r>
              <a:rPr lang="hu-HU" sz="1400" b="0" i="0" dirty="0">
                <a:effectLst/>
                <a:latin typeface="+mn-lt"/>
                <a:cs typeface="Times New Roman" panose="02020603050405020304" pitchFamily="18" charset="0"/>
              </a:rPr>
              <a:t>Beszédcélú kapcsolók </a:t>
            </a:r>
          </a:p>
          <a:p>
            <a:pPr lvl="1" fontAlgn="base">
              <a:lnSpc>
                <a:spcPct val="100000"/>
              </a:lnSpc>
            </a:pPr>
            <a:r>
              <a:rPr lang="hu-HU" sz="1400" b="0" i="0" dirty="0">
                <a:effectLst/>
                <a:latin typeface="+mn-lt"/>
                <a:cs typeface="Times New Roman" panose="02020603050405020304" pitchFamily="18" charset="0"/>
              </a:rPr>
              <a:t>Készülékek </a:t>
            </a:r>
          </a:p>
          <a:p>
            <a:pPr lvl="1" fontAlgn="base">
              <a:lnSpc>
                <a:spcPct val="100000"/>
              </a:lnSpc>
            </a:pPr>
            <a:r>
              <a:rPr lang="hu-HU" sz="1400" b="0" i="0" dirty="0">
                <a:effectLst/>
                <a:latin typeface="+mn-lt"/>
                <a:cs typeface="Times New Roman" panose="02020603050405020304" pitchFamily="18" charset="0"/>
              </a:rPr>
              <a:t>Aktív és passzív hálózati elemek </a:t>
            </a:r>
          </a:p>
          <a:p>
            <a:pPr lvl="1" fontAlgn="base">
              <a:lnSpc>
                <a:spcPct val="100000"/>
              </a:lnSpc>
            </a:pPr>
            <a:r>
              <a:rPr lang="hu-HU" sz="1400" b="0" i="0" dirty="0">
                <a:effectLst/>
                <a:latin typeface="+mn-lt"/>
                <a:cs typeface="Times New Roman" panose="02020603050405020304" pitchFamily="18" charset="0"/>
              </a:rPr>
              <a:t>Egyéb hálózati vagy IT biztonsági megoldások </a:t>
            </a:r>
          </a:p>
          <a:p>
            <a:pPr lvl="1" fontAlgn="base">
              <a:lnSpc>
                <a:spcPct val="100000"/>
              </a:lnSpc>
            </a:pPr>
            <a:r>
              <a:rPr lang="hu-HU" sz="1400" b="0" i="0" dirty="0">
                <a:effectLst/>
                <a:latin typeface="+mn-lt"/>
                <a:cs typeface="Times New Roman" panose="02020603050405020304" pitchFamily="18" charset="0"/>
              </a:rPr>
              <a:t>Mobil kommunikációs eszközök </a:t>
            </a:r>
          </a:p>
          <a:p>
            <a:pPr algn="l" rtl="0" fontAlgn="base">
              <a:lnSpc>
                <a:spcPct val="100000"/>
              </a:lnSpc>
              <a:buFont typeface="Arial" panose="020B0604020202020204" pitchFamily="34" charset="0"/>
              <a:buChar char="•"/>
            </a:pPr>
            <a:r>
              <a:rPr lang="hu-HU" sz="1400" b="0" i="0" dirty="0">
                <a:effectLst/>
                <a:latin typeface="+mn-lt"/>
                <a:cs typeface="Times New Roman" panose="02020603050405020304" pitchFamily="18" charset="0"/>
              </a:rPr>
              <a:t>Irodatechnika </a:t>
            </a:r>
          </a:p>
          <a:p>
            <a:pPr algn="l" rtl="0" fontAlgn="base">
              <a:lnSpc>
                <a:spcPct val="100000"/>
              </a:lnSpc>
              <a:buFont typeface="Arial" panose="020B0604020202020204" pitchFamily="34" charset="0"/>
              <a:buChar char="•"/>
            </a:pPr>
            <a:r>
              <a:rPr lang="hu-HU" sz="1400" b="0" i="0" dirty="0">
                <a:effectLst/>
                <a:latin typeface="+mn-lt"/>
                <a:cs typeface="Times New Roman" panose="02020603050405020304" pitchFamily="18" charset="0"/>
              </a:rPr>
              <a:t>Megjelenítők </a:t>
            </a:r>
          </a:p>
          <a:p>
            <a:pPr algn="l" rtl="0" fontAlgn="base">
              <a:lnSpc>
                <a:spcPct val="100000"/>
              </a:lnSpc>
              <a:buFont typeface="Arial" panose="020B0604020202020204" pitchFamily="34" charset="0"/>
              <a:buChar char="•"/>
            </a:pPr>
            <a:r>
              <a:rPr lang="hu-HU" sz="1400" b="0" i="0" dirty="0">
                <a:effectLst/>
                <a:latin typeface="+mn-lt"/>
                <a:cs typeface="Times New Roman" panose="02020603050405020304" pitchFamily="18" charset="0"/>
              </a:rPr>
              <a:t>Szoftvernyilvántartás  </a:t>
            </a:r>
          </a:p>
          <a:p>
            <a:pPr marL="0" indent="0">
              <a:buNone/>
            </a:pPr>
            <a:r>
              <a:rPr lang="hu-HU" sz="1400" dirty="0">
                <a:latin typeface="+mn-lt"/>
                <a:cs typeface="Times New Roman" panose="02020603050405020304" pitchFamily="18" charset="0"/>
              </a:rPr>
              <a:t>Az adatlapokon kitöltendő, hogy az adott ÉSZ milyen informatikai környezettel rendelkezik. Az adatlapon segítségképp megjelenik az előző évben leadott AIK adatai előző év, aktuális év és különbség bontásban, viszont csak az aktuális év mezői szerkeszthetőek.</a:t>
            </a:r>
          </a:p>
          <a:p>
            <a:pPr marL="0" indent="0">
              <a:buNone/>
            </a:pPr>
            <a:r>
              <a:rPr lang="hu-HU" sz="1400" dirty="0">
                <a:latin typeface="+mn-lt"/>
                <a:cs typeface="Times New Roman" panose="02020603050405020304" pitchFamily="18" charset="0"/>
              </a:rPr>
              <a:t>A modulok kitöltését követően a </a:t>
            </a:r>
            <a:r>
              <a:rPr lang="hu-HU" sz="1400" b="1" dirty="0">
                <a:latin typeface="+mn-lt"/>
                <a:cs typeface="Times New Roman" panose="02020603050405020304" pitchFamily="18" charset="0"/>
              </a:rPr>
              <a:t>Kész </a:t>
            </a:r>
            <a:r>
              <a:rPr lang="hu-HU" sz="1400" dirty="0">
                <a:latin typeface="+mn-lt"/>
                <a:cs typeface="Times New Roman" panose="02020603050405020304" pitchFamily="18" charset="0"/>
              </a:rPr>
              <a:t>gombra kattintásával már nem módosítható a modul adatai.</a:t>
            </a:r>
          </a:p>
          <a:p>
            <a:pPr marL="0" indent="0">
              <a:buNone/>
            </a:pPr>
            <a:endParaRPr lang="hu-H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8046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4978A-0453-A563-8F07-0C647CA44008}"/>
              </a:ext>
            </a:extLst>
          </p:cNvPr>
          <p:cNvSpPr>
            <a:spLocks noGrp="1"/>
          </p:cNvSpPr>
          <p:nvPr>
            <p:ph type="title"/>
          </p:nvPr>
        </p:nvSpPr>
        <p:spPr>
          <a:xfrm>
            <a:off x="1587710" y="431619"/>
            <a:ext cx="9871653" cy="509371"/>
          </a:xfrm>
        </p:spPr>
        <p:txBody>
          <a:bodyPr>
            <a:noAutofit/>
          </a:bodyPr>
          <a:lstStyle/>
          <a:p>
            <a:pPr marL="0" indent="0" algn="ctr">
              <a:buNone/>
            </a:pPr>
            <a:r>
              <a:rPr lang="hu-HU" sz="2800" dirty="0">
                <a:latin typeface="Times New Roman" panose="02020603050405020304" pitchFamily="18" charset="0"/>
                <a:cs typeface="Times New Roman" panose="02020603050405020304" pitchFamily="18" charset="0"/>
              </a:rPr>
              <a:t>Éves beszámoló</a:t>
            </a:r>
          </a:p>
        </p:txBody>
      </p:sp>
      <p:sp>
        <p:nvSpPr>
          <p:cNvPr id="3" name="Content Placeholder 2">
            <a:extLst>
              <a:ext uri="{FF2B5EF4-FFF2-40B4-BE49-F238E27FC236}">
                <a16:creationId xmlns:a16="http://schemas.microsoft.com/office/drawing/2014/main" id="{1E232179-C6F2-EC22-BF60-6920988C3D1B}"/>
              </a:ext>
            </a:extLst>
          </p:cNvPr>
          <p:cNvSpPr>
            <a:spLocks noGrp="1"/>
          </p:cNvSpPr>
          <p:nvPr>
            <p:ph idx="1"/>
          </p:nvPr>
        </p:nvSpPr>
        <p:spPr>
          <a:xfrm>
            <a:off x="1587710" y="1406471"/>
            <a:ext cx="9486690" cy="5371834"/>
          </a:xfrm>
        </p:spPr>
        <p:txBody>
          <a:bodyPr>
            <a:noAutofit/>
          </a:bodyPr>
          <a:lstStyle/>
          <a:p>
            <a:pPr marL="0" indent="0">
              <a:buNone/>
            </a:pPr>
            <a:r>
              <a:rPr lang="hu-HU" sz="1400" b="0" i="0" dirty="0">
                <a:effectLst/>
                <a:latin typeface="+mn-lt"/>
                <a:cs typeface="Times New Roman" panose="02020603050405020304" pitchFamily="18" charset="0"/>
              </a:rPr>
              <a:t>Az intézményi menüpontból lenyitható az éves beszámoló, melyen kereső segítségével az adott évre benyújtott beszámoló megtalálható.</a:t>
            </a:r>
          </a:p>
          <a:p>
            <a:pPr marL="0" indent="0">
              <a:buNone/>
            </a:pPr>
            <a:r>
              <a:rPr lang="hu-HU" sz="1400" dirty="0">
                <a:latin typeface="+mn-lt"/>
                <a:cs typeface="Times New Roman" panose="02020603050405020304" pitchFamily="18" charset="0"/>
              </a:rPr>
              <a:t>Az éves beszámoló az adott intézmény terv és igény adatai alapján egy összegző felület, ahol bizonyos státuszokban lévő igények, igény lezárások jelennek meg, és azok összességét jeleníti meg számszerűen.</a:t>
            </a:r>
          </a:p>
          <a:p>
            <a:pPr marL="0" indent="0">
              <a:buNone/>
            </a:pPr>
            <a:r>
              <a:rPr lang="hu-HU" sz="1400" dirty="0">
                <a:latin typeface="+mn-lt"/>
                <a:cs typeface="Times New Roman" panose="02020603050405020304" pitchFamily="18" charset="0"/>
              </a:rPr>
              <a:t>Az adatlap egy részét a specifikáció szerint módosíthatja, illetve egy külön funkció, mely az adatok ellenőrzésére szolgál. Alábbi szűrők segítségével megjeleníti az igényeket találati listába:</a:t>
            </a:r>
          </a:p>
          <a:p>
            <a:pPr algn="l" rtl="0" fontAlgn="base">
              <a:buFont typeface="Arial" panose="020B0604020202020204" pitchFamily="34" charset="0"/>
              <a:buChar char="•"/>
            </a:pPr>
            <a:r>
              <a:rPr lang="hu-HU" sz="1400" b="0" i="0" dirty="0">
                <a:effectLst/>
                <a:latin typeface="+mn-lt"/>
                <a:cs typeface="Times New Roman" panose="02020603050405020304" pitchFamily="18" charset="0"/>
              </a:rPr>
              <a:t>Folyamatban lévő igények száma </a:t>
            </a:r>
          </a:p>
          <a:p>
            <a:pPr algn="l" rtl="0" fontAlgn="base">
              <a:buFont typeface="Arial" panose="020B0604020202020204" pitchFamily="34" charset="0"/>
              <a:buChar char="•"/>
            </a:pPr>
            <a:r>
              <a:rPr lang="hu-HU" sz="1400" b="0" i="0" dirty="0">
                <a:effectLst/>
                <a:latin typeface="+mn-lt"/>
                <a:cs typeface="Times New Roman" panose="02020603050405020304" pitchFamily="18" charset="0"/>
              </a:rPr>
              <a:t>Tervsor módosítás nélkül és tervsor módosítással benyújtott igények száma </a:t>
            </a:r>
          </a:p>
          <a:p>
            <a:pPr algn="l" rtl="0" fontAlgn="base">
              <a:buFont typeface="Arial" panose="020B0604020202020204" pitchFamily="34" charset="0"/>
              <a:buChar char="•"/>
            </a:pPr>
            <a:r>
              <a:rPr lang="hu-HU" sz="1400" b="0" i="0" dirty="0">
                <a:effectLst/>
                <a:latin typeface="+mn-lt"/>
                <a:cs typeface="Times New Roman" panose="02020603050405020304" pitchFamily="18" charset="0"/>
              </a:rPr>
              <a:t>Terven kívüli igények / tervjóváhagyást megelőző igények száma </a:t>
            </a:r>
          </a:p>
          <a:p>
            <a:pPr algn="l" rtl="0" fontAlgn="base">
              <a:buFont typeface="Arial" panose="020B0604020202020204" pitchFamily="34" charset="0"/>
              <a:buChar char="•"/>
            </a:pPr>
            <a:r>
              <a:rPr lang="hu-HU" sz="1400" b="0" i="0" dirty="0">
                <a:effectLst/>
                <a:latin typeface="+mn-lt"/>
                <a:cs typeface="Times New Roman" panose="02020603050405020304" pitchFamily="18" charset="0"/>
              </a:rPr>
              <a:t>Jóváhagyott igények száma </a:t>
            </a:r>
          </a:p>
          <a:p>
            <a:pPr algn="l" rtl="0" fontAlgn="base">
              <a:buFont typeface="Arial" panose="020B0604020202020204" pitchFamily="34" charset="0"/>
              <a:buChar char="•"/>
            </a:pPr>
            <a:r>
              <a:rPr lang="hu-HU" sz="1400" b="0" i="0" dirty="0">
                <a:effectLst/>
                <a:latin typeface="+mn-lt"/>
                <a:cs typeface="Times New Roman" panose="02020603050405020304" pitchFamily="18" charset="0"/>
              </a:rPr>
              <a:t>Feltétellel jóváhagyott igények száma </a:t>
            </a:r>
          </a:p>
          <a:p>
            <a:pPr algn="l" rtl="0" fontAlgn="base">
              <a:buFont typeface="Arial" panose="020B0604020202020204" pitchFamily="34" charset="0"/>
              <a:buChar char="•"/>
            </a:pPr>
            <a:r>
              <a:rPr lang="hu-HU" sz="1400" b="0" i="0" dirty="0">
                <a:effectLst/>
                <a:latin typeface="+mn-lt"/>
                <a:cs typeface="Times New Roman" panose="02020603050405020304" pitchFamily="18" charset="0"/>
              </a:rPr>
              <a:t>Elutasított igények száma </a:t>
            </a:r>
          </a:p>
          <a:p>
            <a:pPr algn="l" rtl="0" fontAlgn="base">
              <a:buFont typeface="Arial" panose="020B0604020202020204" pitchFamily="34" charset="0"/>
              <a:buChar char="•"/>
            </a:pPr>
            <a:r>
              <a:rPr lang="hu-HU" sz="1400" b="0" i="0" dirty="0">
                <a:effectLst/>
                <a:latin typeface="+mn-lt"/>
                <a:cs typeface="Times New Roman" panose="02020603050405020304" pitchFamily="18" charset="0"/>
              </a:rPr>
              <a:t>Saját hatáskörben lefolytatható beszerzési eljárással kielégíthető igények száma </a:t>
            </a:r>
          </a:p>
          <a:p>
            <a:pPr algn="l" rtl="0" fontAlgn="base">
              <a:buFont typeface="Arial" panose="020B0604020202020204" pitchFamily="34" charset="0"/>
              <a:buChar char="•"/>
            </a:pPr>
            <a:r>
              <a:rPr lang="hu-HU" sz="1400" b="0" i="0" dirty="0">
                <a:effectLst/>
                <a:latin typeface="+mn-lt"/>
                <a:cs typeface="Times New Roman" panose="02020603050405020304" pitchFamily="18" charset="0"/>
              </a:rPr>
              <a:t>A DKÜ által kizárólagos joggal lefolytatható beszerzési kielégíthető igények száma </a:t>
            </a:r>
          </a:p>
          <a:p>
            <a:pPr algn="l" rtl="0" fontAlgn="base">
              <a:buFont typeface="Arial" panose="020B0604020202020204" pitchFamily="34" charset="0"/>
              <a:buChar char="•"/>
            </a:pPr>
            <a:r>
              <a:rPr lang="hu-HU" sz="1400" b="0" i="0" dirty="0">
                <a:effectLst/>
                <a:latin typeface="+mn-lt"/>
                <a:cs typeface="Times New Roman" panose="02020603050405020304" pitchFamily="18" charset="0"/>
              </a:rPr>
              <a:t>A lezárult eljárások száma összesen </a:t>
            </a:r>
          </a:p>
          <a:p>
            <a:pPr algn="l" rtl="0" fontAlgn="base">
              <a:buFont typeface="Arial" panose="020B0604020202020204" pitchFamily="34" charset="0"/>
              <a:buChar char="•"/>
            </a:pPr>
            <a:r>
              <a:rPr lang="hu-HU" sz="1400" b="0" i="0" dirty="0">
                <a:effectLst/>
                <a:latin typeface="+mn-lt"/>
                <a:cs typeface="Times New Roman" panose="02020603050405020304" pitchFamily="18" charset="0"/>
              </a:rPr>
              <a:t>Ebből lezárt teljesítések száma </a:t>
            </a:r>
            <a:endParaRPr lang="hu-HU" sz="1400" dirty="0">
              <a:latin typeface="+mn-lt"/>
              <a:cs typeface="Times New Roman" panose="02020603050405020304" pitchFamily="18" charset="0"/>
            </a:endParaRPr>
          </a:p>
          <a:p>
            <a:pPr marL="0" indent="0">
              <a:buNone/>
            </a:pPr>
            <a:r>
              <a:rPr lang="hu-HU" sz="1400" dirty="0">
                <a:latin typeface="+mn-lt"/>
                <a:cs typeface="Times New Roman" panose="02020603050405020304" pitchFamily="18" charset="0"/>
              </a:rPr>
              <a:t>Ha a módosításokat elvégezte, akkor </a:t>
            </a:r>
            <a:r>
              <a:rPr lang="hu-HU" sz="1400" b="1" dirty="0">
                <a:latin typeface="+mn-lt"/>
                <a:cs typeface="Times New Roman" panose="02020603050405020304" pitchFamily="18" charset="0"/>
              </a:rPr>
              <a:t>benyújtás </a:t>
            </a:r>
            <a:r>
              <a:rPr lang="hu-HU" sz="1400" dirty="0">
                <a:latin typeface="+mn-lt"/>
                <a:cs typeface="Times New Roman" panose="02020603050405020304" pitchFamily="18" charset="0"/>
              </a:rPr>
              <a:t>gomb segítségével kerül az adott éves beszámoló benyújtásra.</a:t>
            </a:r>
          </a:p>
        </p:txBody>
      </p:sp>
    </p:spTree>
    <p:extLst>
      <p:ext uri="{BB962C8B-B14F-4D97-AF65-F5344CB8AC3E}">
        <p14:creationId xmlns:p14="http://schemas.microsoft.com/office/powerpoint/2010/main" val="2985994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4978A-0453-A563-8F07-0C647CA44008}"/>
              </a:ext>
            </a:extLst>
          </p:cNvPr>
          <p:cNvSpPr>
            <a:spLocks noGrp="1"/>
          </p:cNvSpPr>
          <p:nvPr>
            <p:ph type="title"/>
          </p:nvPr>
        </p:nvSpPr>
        <p:spPr>
          <a:xfrm>
            <a:off x="1587710" y="172519"/>
            <a:ext cx="9871653" cy="953988"/>
          </a:xfrm>
        </p:spPr>
        <p:txBody>
          <a:bodyPr>
            <a:noAutofit/>
          </a:bodyPr>
          <a:lstStyle/>
          <a:p>
            <a:pPr marL="0" indent="0" algn="ctr">
              <a:buNone/>
            </a:pPr>
            <a:r>
              <a:rPr lang="hu-HU" sz="2800" dirty="0">
                <a:latin typeface="Times New Roman" panose="02020603050405020304" pitchFamily="18" charset="0"/>
                <a:cs typeface="Times New Roman" panose="02020603050405020304" pitchFamily="18" charset="0"/>
              </a:rPr>
              <a:t>Beszerzési és fejlesztési terv létrehozása</a:t>
            </a:r>
          </a:p>
        </p:txBody>
      </p:sp>
      <p:sp>
        <p:nvSpPr>
          <p:cNvPr id="3" name="Content Placeholder 2">
            <a:extLst>
              <a:ext uri="{FF2B5EF4-FFF2-40B4-BE49-F238E27FC236}">
                <a16:creationId xmlns:a16="http://schemas.microsoft.com/office/drawing/2014/main" id="{1E232179-C6F2-EC22-BF60-6920988C3D1B}"/>
              </a:ext>
            </a:extLst>
          </p:cNvPr>
          <p:cNvSpPr>
            <a:spLocks noGrp="1"/>
          </p:cNvSpPr>
          <p:nvPr>
            <p:ph idx="1"/>
          </p:nvPr>
        </p:nvSpPr>
        <p:spPr>
          <a:xfrm>
            <a:off x="1587710" y="1409351"/>
            <a:ext cx="9486690" cy="4676817"/>
          </a:xfrm>
        </p:spPr>
        <p:txBody>
          <a:bodyPr>
            <a:normAutofit/>
          </a:bodyPr>
          <a:lstStyle/>
          <a:p>
            <a:pPr marL="0" indent="0">
              <a:buNone/>
            </a:pPr>
            <a:r>
              <a:rPr lang="hu-HU" sz="1400" dirty="0">
                <a:latin typeface="+mn-lt"/>
                <a:cs typeface="Times New Roman" panose="02020603050405020304" pitchFamily="18" charset="0"/>
              </a:rPr>
              <a:t>Az új terv benyújtására megjelenik a terv adatlapja, amiben meg kell adni:</a:t>
            </a:r>
          </a:p>
          <a:p>
            <a:r>
              <a:rPr lang="hu-HU" sz="1400" dirty="0">
                <a:latin typeface="+mn-lt"/>
                <a:cs typeface="Times New Roman" panose="02020603050405020304" pitchFamily="18" charset="0"/>
              </a:rPr>
              <a:t>Érintett szervezet neve</a:t>
            </a:r>
          </a:p>
          <a:p>
            <a:r>
              <a:rPr lang="hu-HU" sz="1400" dirty="0">
                <a:latin typeface="+mn-lt"/>
                <a:cs typeface="Times New Roman" panose="02020603050405020304" pitchFamily="18" charset="0"/>
              </a:rPr>
              <a:t>Beszerzések közbeszerzésének éve</a:t>
            </a:r>
          </a:p>
          <a:p>
            <a:pPr marL="0" indent="0">
              <a:buNone/>
            </a:pPr>
            <a:r>
              <a:rPr lang="hu-HU" sz="1400" dirty="0">
                <a:latin typeface="+mn-lt"/>
                <a:cs typeface="Times New Roman" panose="02020603050405020304" pitchFamily="18" charset="0"/>
              </a:rPr>
              <a:t>Három lehetőség van: </a:t>
            </a:r>
          </a:p>
          <a:p>
            <a:r>
              <a:rPr lang="hu-HU" sz="1400" dirty="0">
                <a:latin typeface="+mn-lt"/>
                <a:cs typeface="Times New Roman" panose="02020603050405020304" pitchFamily="18" charset="0"/>
              </a:rPr>
              <a:t>Terv másolása: korábbi évben elkészített tervét tudja másolni az idei évre, ebben az esetben bizonyos adatok kitöltésre kerülnek, pl. tervsorok melyek a korábbi tervhez is tartoztak.</a:t>
            </a:r>
          </a:p>
          <a:p>
            <a:r>
              <a:rPr lang="hu-HU" sz="1400" dirty="0">
                <a:latin typeface="+mn-lt"/>
                <a:cs typeface="Times New Roman" panose="02020603050405020304" pitchFamily="18" charset="0"/>
              </a:rPr>
              <a:t>Terv létrehozása: teljesen új terv létrehozása, üres adatlapokkal, tervsor nélkül.</a:t>
            </a:r>
          </a:p>
          <a:p>
            <a:r>
              <a:rPr lang="hu-HU" sz="1400" dirty="0">
                <a:latin typeface="+mn-lt"/>
                <a:cs typeface="Times New Roman" panose="02020603050405020304" pitchFamily="18" charset="0"/>
              </a:rPr>
              <a:t>Nullás terv létrehozása: tervsor nélküli terv létrehozása.</a:t>
            </a:r>
          </a:p>
          <a:p>
            <a:pPr marL="0" indent="0">
              <a:buNone/>
            </a:pPr>
            <a:r>
              <a:rPr lang="hu-HU" sz="1400" dirty="0">
                <a:latin typeface="+mn-lt"/>
                <a:cs typeface="Times New Roman" panose="02020603050405020304" pitchFamily="18" charset="0"/>
              </a:rPr>
              <a:t>Ha a tervet létrehoztuk, akkor a terv adatlapja jelenik meg. A következő lépés a tervsorok hozzáadása, melyet a tervsor fülön keresztül elérhető </a:t>
            </a:r>
            <a:r>
              <a:rPr lang="hu-HU" sz="1400" b="1" dirty="0">
                <a:latin typeface="+mn-lt"/>
                <a:cs typeface="Times New Roman" panose="02020603050405020304" pitchFamily="18" charset="0"/>
              </a:rPr>
              <a:t>tervsor hozzáadása </a:t>
            </a:r>
            <a:r>
              <a:rPr lang="hu-HU" sz="1400" dirty="0">
                <a:latin typeface="+mn-lt"/>
                <a:cs typeface="Times New Roman" panose="02020603050405020304" pitchFamily="18" charset="0"/>
              </a:rPr>
              <a:t>gomb hatására a tervsor adatlapjának adatait szükséges kitölteni.</a:t>
            </a:r>
            <a:br>
              <a:rPr lang="hu-HU" sz="1400" dirty="0">
                <a:latin typeface="+mn-lt"/>
                <a:cs typeface="Times New Roman" panose="02020603050405020304" pitchFamily="18" charset="0"/>
              </a:rPr>
            </a:br>
            <a:r>
              <a:rPr lang="hu-HU" sz="1400" dirty="0">
                <a:latin typeface="+mn-lt"/>
                <a:cs typeface="Times New Roman" panose="02020603050405020304" pitchFamily="18" charset="0"/>
              </a:rPr>
              <a:t>Adott tervhez több tervsor is hozzáadható.</a:t>
            </a:r>
          </a:p>
          <a:p>
            <a:pPr marL="0" indent="0">
              <a:buNone/>
            </a:pPr>
            <a:r>
              <a:rPr lang="hu-HU" sz="1400" dirty="0">
                <a:latin typeface="+mn-lt"/>
                <a:cs typeface="Times New Roman" panose="02020603050405020304" pitchFamily="18" charset="0"/>
              </a:rPr>
              <a:t>Ha a tervsor adatainak kitöltése megtörtént, akkor adott tervsor megnyitásával megjelenik a tétel fül, ahol a </a:t>
            </a:r>
            <a:r>
              <a:rPr lang="hu-HU" sz="1400" b="1" dirty="0">
                <a:latin typeface="+mn-lt"/>
                <a:cs typeface="Times New Roman" panose="02020603050405020304" pitchFamily="18" charset="0"/>
              </a:rPr>
              <a:t>tétel hozzáadása </a:t>
            </a:r>
            <a:r>
              <a:rPr lang="hu-HU" sz="1400" dirty="0">
                <a:latin typeface="+mn-lt"/>
                <a:cs typeface="Times New Roman" panose="02020603050405020304" pitchFamily="18" charset="0"/>
              </a:rPr>
              <a:t>gomb segítségével adhatóak hozzá a tételek, melynek az adatlapját szükséges kitölteni.</a:t>
            </a:r>
            <a:br>
              <a:rPr lang="hu-HU" sz="1400" dirty="0">
                <a:latin typeface="+mn-lt"/>
                <a:cs typeface="Times New Roman" panose="02020603050405020304" pitchFamily="18" charset="0"/>
              </a:rPr>
            </a:br>
            <a:r>
              <a:rPr lang="hu-HU" sz="1400" dirty="0">
                <a:latin typeface="+mn-lt"/>
                <a:cs typeface="Times New Roman" panose="02020603050405020304" pitchFamily="18" charset="0"/>
              </a:rPr>
              <a:t>Adott tervsorhoz több tétel is tartozhat. </a:t>
            </a:r>
          </a:p>
        </p:txBody>
      </p:sp>
    </p:spTree>
    <p:extLst>
      <p:ext uri="{BB962C8B-B14F-4D97-AF65-F5344CB8AC3E}">
        <p14:creationId xmlns:p14="http://schemas.microsoft.com/office/powerpoint/2010/main" val="334005729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3C6C1E3-1008-999D-D1CE-79ACBD72440F}"/>
              </a:ext>
            </a:extLst>
          </p:cNvPr>
          <p:cNvSpPr>
            <a:spLocks noGrp="1"/>
          </p:cNvSpPr>
          <p:nvPr>
            <p:ph type="title"/>
          </p:nvPr>
        </p:nvSpPr>
        <p:spPr>
          <a:xfrm>
            <a:off x="1350870" y="364694"/>
            <a:ext cx="10057719" cy="712636"/>
          </a:xfrm>
        </p:spPr>
        <p:txBody>
          <a:bodyPr>
            <a:noAutofit/>
          </a:bodyPr>
          <a:lstStyle/>
          <a:p>
            <a:pPr algn="ctr"/>
            <a:r>
              <a:rPr lang="hu-HU" sz="2800" dirty="0"/>
              <a:t>Nyilvántartások kezelése</a:t>
            </a:r>
          </a:p>
        </p:txBody>
      </p:sp>
      <p:sp>
        <p:nvSpPr>
          <p:cNvPr id="2" name="Szövegdoboz 1">
            <a:extLst>
              <a:ext uri="{FF2B5EF4-FFF2-40B4-BE49-F238E27FC236}">
                <a16:creationId xmlns:a16="http://schemas.microsoft.com/office/drawing/2014/main" id="{443C4154-3180-1B39-ACA9-CC845B5F8FF2}"/>
              </a:ext>
            </a:extLst>
          </p:cNvPr>
          <p:cNvSpPr txBox="1"/>
          <p:nvPr/>
        </p:nvSpPr>
        <p:spPr>
          <a:xfrm>
            <a:off x="1469290" y="1422167"/>
            <a:ext cx="9820878" cy="3539430"/>
          </a:xfrm>
          <a:prstGeom prst="rect">
            <a:avLst/>
          </a:prstGeom>
          <a:noFill/>
        </p:spPr>
        <p:txBody>
          <a:bodyPr wrap="square" rtlCol="0">
            <a:spAutoFit/>
          </a:bodyPr>
          <a:lstStyle/>
          <a:p>
            <a:pPr>
              <a:spcAft>
                <a:spcPts val="1200"/>
              </a:spcAft>
            </a:pPr>
            <a:r>
              <a:rPr lang="hu-HU" sz="1400" b="1" u="sng" dirty="0"/>
              <a:t>Alvállalkozói nyilvántartás</a:t>
            </a:r>
          </a:p>
          <a:p>
            <a:pPr>
              <a:spcAft>
                <a:spcPts val="1200"/>
              </a:spcAft>
            </a:pPr>
            <a:r>
              <a:rPr lang="hu-HU" sz="1400" dirty="0"/>
              <a:t>A </a:t>
            </a:r>
            <a:r>
              <a:rPr lang="hu-HU" sz="1400" dirty="0" err="1"/>
              <a:t>Kbt</a:t>
            </a:r>
            <a:r>
              <a:rPr lang="hu-HU" sz="1400" dirty="0"/>
              <a:t> szerinti adatok megadására és </a:t>
            </a:r>
            <a:r>
              <a:rPr lang="hu-HU" sz="1400" dirty="0" err="1"/>
              <a:t>nyomonkövetésére</a:t>
            </a:r>
            <a:r>
              <a:rPr lang="hu-HU" sz="1400" dirty="0"/>
              <a:t> szolgál</a:t>
            </a:r>
          </a:p>
          <a:p>
            <a:pPr>
              <a:spcAft>
                <a:spcPts val="1200"/>
              </a:spcAft>
            </a:pPr>
            <a:r>
              <a:rPr lang="hu-HU" sz="1400" dirty="0"/>
              <a:t>Az ajánlattevő szervezetnek a DKÜ által meghatározott sablonban szükséges feltölteni a nyilvántartást, ennek karbantartása és aktualizálása a szállító felelőssége.</a:t>
            </a:r>
          </a:p>
          <a:p>
            <a:pPr>
              <a:spcAft>
                <a:spcPts val="1200"/>
              </a:spcAft>
            </a:pPr>
            <a:r>
              <a:rPr lang="hu-HU" sz="1400" dirty="0"/>
              <a:t>Egy alvállalkozó egy keretmegállapodásban csak egyszer szerepelhet. Egy megrendelésen az alvállalkozók teljesítései nem léphetik át a 100%-ot.</a:t>
            </a:r>
          </a:p>
          <a:p>
            <a:pPr>
              <a:spcAft>
                <a:spcPts val="1200"/>
              </a:spcAft>
            </a:pPr>
            <a:r>
              <a:rPr lang="hu-HU" sz="1400" b="1" u="sng" dirty="0"/>
              <a:t>Szakember nyilvántartás</a:t>
            </a:r>
          </a:p>
          <a:p>
            <a:pPr>
              <a:spcAft>
                <a:spcPts val="1200"/>
              </a:spcAft>
            </a:pPr>
            <a:r>
              <a:rPr lang="hu-HU" sz="1400" dirty="0"/>
              <a:t>Az ajánlattevő szervezetnek a DKÜ által meghatározott sablonban szükséges feltölteni a nyilvántartást, ennek karbantartása és aktualizálása a szállító felelőssége.</a:t>
            </a:r>
          </a:p>
          <a:p>
            <a:pPr>
              <a:spcAft>
                <a:spcPts val="1200"/>
              </a:spcAft>
            </a:pPr>
            <a:r>
              <a:rPr lang="hu-HU" sz="1400" dirty="0"/>
              <a:t>A nyilvántartás feltöltése DKÜ jóváhagyáshoz és feltöltött adatok validációhoz kötött.</a:t>
            </a:r>
          </a:p>
          <a:p>
            <a:pPr>
              <a:spcAft>
                <a:spcPts val="1200"/>
              </a:spcAft>
            </a:pPr>
            <a:r>
              <a:rPr lang="hu-HU" sz="1400" dirty="0"/>
              <a:t>a feltöltött név a kezdő érvényesség mezőben megadott dátumtól elérhetővé válik a megjelölt keretmegállapodáson.</a:t>
            </a:r>
          </a:p>
        </p:txBody>
      </p:sp>
    </p:spTree>
    <p:extLst>
      <p:ext uri="{BB962C8B-B14F-4D97-AF65-F5344CB8AC3E}">
        <p14:creationId xmlns:p14="http://schemas.microsoft.com/office/powerpoint/2010/main" val="333242643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3C6C1E3-1008-999D-D1CE-79ACBD72440F}"/>
              </a:ext>
            </a:extLst>
          </p:cNvPr>
          <p:cNvSpPr>
            <a:spLocks noGrp="1"/>
          </p:cNvSpPr>
          <p:nvPr>
            <p:ph type="title"/>
          </p:nvPr>
        </p:nvSpPr>
        <p:spPr>
          <a:xfrm>
            <a:off x="1350870" y="395691"/>
            <a:ext cx="10057719" cy="712636"/>
          </a:xfrm>
        </p:spPr>
        <p:txBody>
          <a:bodyPr>
            <a:noAutofit/>
          </a:bodyPr>
          <a:lstStyle/>
          <a:p>
            <a:pPr algn="ctr"/>
            <a:r>
              <a:rPr lang="hu-HU" sz="2800" dirty="0"/>
              <a:t>Szerződésmódosítás</a:t>
            </a:r>
          </a:p>
        </p:txBody>
      </p:sp>
      <p:sp>
        <p:nvSpPr>
          <p:cNvPr id="2" name="Szövegdoboz 1">
            <a:extLst>
              <a:ext uri="{FF2B5EF4-FFF2-40B4-BE49-F238E27FC236}">
                <a16:creationId xmlns:a16="http://schemas.microsoft.com/office/drawing/2014/main" id="{443C4154-3180-1B39-ACA9-CC845B5F8FF2}"/>
              </a:ext>
            </a:extLst>
          </p:cNvPr>
          <p:cNvSpPr txBox="1"/>
          <p:nvPr/>
        </p:nvSpPr>
        <p:spPr>
          <a:xfrm>
            <a:off x="1430545" y="1437666"/>
            <a:ext cx="9820878" cy="2862322"/>
          </a:xfrm>
          <a:prstGeom prst="rect">
            <a:avLst/>
          </a:prstGeom>
          <a:noFill/>
        </p:spPr>
        <p:txBody>
          <a:bodyPr wrap="square" rtlCol="0">
            <a:spAutoFit/>
          </a:bodyPr>
          <a:lstStyle/>
          <a:p>
            <a:pPr>
              <a:spcAft>
                <a:spcPts val="1200"/>
              </a:spcAft>
            </a:pPr>
            <a:r>
              <a:rPr lang="hu-HU" sz="1400" dirty="0"/>
              <a:t>A szerződésmódosítás funkció a már rögzített megrendelések kiegészítésére szolgál, amennyiben az eredeti szerződéses összeg emelkedik, és/vagy a megrendelt tételek mennyiségében is változás történik.</a:t>
            </a:r>
          </a:p>
          <a:p>
            <a:pPr>
              <a:spcAft>
                <a:spcPts val="1200"/>
              </a:spcAft>
            </a:pPr>
            <a:r>
              <a:rPr lang="hu-HU" sz="1400" dirty="0"/>
              <a:t>A szerződésmódosítást Érintett szervezeti felhasználó kezdeményezheti, majd azt a DKÜ hivatali jogosultsággal bírálják el.</a:t>
            </a:r>
          </a:p>
          <a:p>
            <a:pPr>
              <a:spcAft>
                <a:spcPts val="1200"/>
              </a:spcAft>
            </a:pPr>
            <a:r>
              <a:rPr lang="hu-HU" sz="1400" dirty="0"/>
              <a:t>A szerződésmódosításhoz tartozó sablon letölthető a főmenüben található Dokumentumok menüpont Sablonok almenüjéből.</a:t>
            </a:r>
          </a:p>
          <a:p>
            <a:pPr>
              <a:spcAft>
                <a:spcPts val="1200"/>
              </a:spcAft>
            </a:pPr>
            <a:r>
              <a:rPr lang="hu-HU" sz="1400" dirty="0"/>
              <a:t>A szerződésmódosítás során az eredeti megrendelés összege és az ahhoz kapcsolódó szerződésmódosítási növekmény sem indikálhatja azt, hogy beszerzés átlépi a DKÜ rendeletben meghatározott beszerzési értékkategóriák határát. </a:t>
            </a:r>
          </a:p>
          <a:p>
            <a:pPr>
              <a:spcAft>
                <a:spcPts val="1200"/>
              </a:spcAft>
            </a:pPr>
            <a:r>
              <a:rPr lang="hu-HU" sz="1400" dirty="0"/>
              <a:t>Önmagában a beszerzési igény szerződésmódosítással növelt összege nem haladhatja meg a DKÜ rendeletben meghatározott eltérések százalékos értékét.</a:t>
            </a:r>
          </a:p>
        </p:txBody>
      </p:sp>
    </p:spTree>
    <p:extLst>
      <p:ext uri="{BB962C8B-B14F-4D97-AF65-F5344CB8AC3E}">
        <p14:creationId xmlns:p14="http://schemas.microsoft.com/office/powerpoint/2010/main" val="246563976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3C6C1E3-1008-999D-D1CE-79ACBD72440F}"/>
              </a:ext>
            </a:extLst>
          </p:cNvPr>
          <p:cNvSpPr>
            <a:spLocks noGrp="1"/>
          </p:cNvSpPr>
          <p:nvPr>
            <p:ph type="title"/>
          </p:nvPr>
        </p:nvSpPr>
        <p:spPr>
          <a:xfrm>
            <a:off x="1350870" y="387941"/>
            <a:ext cx="10057719" cy="712636"/>
          </a:xfrm>
        </p:spPr>
        <p:txBody>
          <a:bodyPr>
            <a:noAutofit/>
          </a:bodyPr>
          <a:lstStyle/>
          <a:p>
            <a:pPr algn="ctr"/>
            <a:r>
              <a:rPr lang="hu-HU" sz="2800" dirty="0"/>
              <a:t>Gyártói szerepkörök</a:t>
            </a:r>
          </a:p>
        </p:txBody>
      </p:sp>
      <p:sp>
        <p:nvSpPr>
          <p:cNvPr id="2" name="Szövegdoboz 1">
            <a:extLst>
              <a:ext uri="{FF2B5EF4-FFF2-40B4-BE49-F238E27FC236}">
                <a16:creationId xmlns:a16="http://schemas.microsoft.com/office/drawing/2014/main" id="{443C4154-3180-1B39-ACA9-CC845B5F8FF2}"/>
              </a:ext>
            </a:extLst>
          </p:cNvPr>
          <p:cNvSpPr txBox="1"/>
          <p:nvPr/>
        </p:nvSpPr>
        <p:spPr>
          <a:xfrm>
            <a:off x="1469290" y="1457039"/>
            <a:ext cx="9820878" cy="1692771"/>
          </a:xfrm>
          <a:prstGeom prst="rect">
            <a:avLst/>
          </a:prstGeom>
          <a:noFill/>
        </p:spPr>
        <p:txBody>
          <a:bodyPr wrap="square" rtlCol="0">
            <a:spAutoFit/>
          </a:bodyPr>
          <a:lstStyle/>
          <a:p>
            <a:pPr>
              <a:spcAft>
                <a:spcPts val="1200"/>
              </a:spcAft>
            </a:pPr>
            <a:r>
              <a:rPr lang="hu-HU" sz="1400" dirty="0"/>
              <a:t>Keretmegállapodásban szereplő termékek gyártóinak lehetőséget biztosít a DKÜ az IDPR-be történő regisztrációra, és így az általuk biztosított termékekkel vagy szolgáltatásokkal kapcsolatos kommunikáció könnyebbé válhat.</a:t>
            </a:r>
          </a:p>
          <a:p>
            <a:pPr>
              <a:spcAft>
                <a:spcPts val="1200"/>
              </a:spcAft>
            </a:pPr>
            <a:r>
              <a:rPr lang="hu-HU" sz="1400" dirty="0"/>
              <a:t>A folyamatos, aktív kapcsolattartással az Érintett szervezetek jobb, hatékonyabb kiszolgálása valósulhat meg az IDPR keretein belül.</a:t>
            </a:r>
          </a:p>
          <a:p>
            <a:pPr>
              <a:spcAft>
                <a:spcPts val="1200"/>
              </a:spcAft>
            </a:pPr>
            <a:r>
              <a:rPr lang="hu-HU" sz="1400" dirty="0"/>
              <a:t>A termékekhez kapcsolódó dokumentumfeltöltés során, ha a DKÜ nyilvánosra állítja az akadályközlést, akkor az a KM-es dokumentum fülén jelenik meg.</a:t>
            </a:r>
          </a:p>
        </p:txBody>
      </p:sp>
    </p:spTree>
    <p:extLst>
      <p:ext uri="{BB962C8B-B14F-4D97-AF65-F5344CB8AC3E}">
        <p14:creationId xmlns:p14="http://schemas.microsoft.com/office/powerpoint/2010/main" val="34729909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9F9CE-2408-5970-FE18-391EFFAC6844}"/>
              </a:ext>
            </a:extLst>
          </p:cNvPr>
          <p:cNvSpPr>
            <a:spLocks noGrp="1"/>
          </p:cNvSpPr>
          <p:nvPr>
            <p:ph type="title"/>
          </p:nvPr>
        </p:nvSpPr>
        <p:spPr>
          <a:xfrm>
            <a:off x="1585641" y="406055"/>
            <a:ext cx="9569648" cy="610040"/>
          </a:xfrm>
        </p:spPr>
        <p:txBody>
          <a:bodyPr>
            <a:normAutofit/>
          </a:bodyPr>
          <a:lstStyle/>
          <a:p>
            <a:pPr algn="ctr"/>
            <a:r>
              <a:rPr lang="hu-HU" sz="2800" dirty="0"/>
              <a:t>Intelligens jelentéskészítési modul</a:t>
            </a:r>
          </a:p>
        </p:txBody>
      </p:sp>
      <p:sp>
        <p:nvSpPr>
          <p:cNvPr id="3" name="Content Placeholder 2">
            <a:extLst>
              <a:ext uri="{FF2B5EF4-FFF2-40B4-BE49-F238E27FC236}">
                <a16:creationId xmlns:a16="http://schemas.microsoft.com/office/drawing/2014/main" id="{17DE5EA8-947B-A002-36DB-EEE6CB316227}"/>
              </a:ext>
            </a:extLst>
          </p:cNvPr>
          <p:cNvSpPr>
            <a:spLocks noGrp="1"/>
          </p:cNvSpPr>
          <p:nvPr>
            <p:ph idx="1"/>
          </p:nvPr>
        </p:nvSpPr>
        <p:spPr>
          <a:xfrm>
            <a:off x="1145754" y="1511084"/>
            <a:ext cx="9966531" cy="5346915"/>
          </a:xfrm>
        </p:spPr>
        <p:txBody>
          <a:bodyPr>
            <a:noAutofit/>
          </a:bodyPr>
          <a:lstStyle/>
          <a:p>
            <a:r>
              <a:rPr lang="hu-HU" sz="1400" dirty="0"/>
              <a:t>a belső felhasználó</a:t>
            </a:r>
            <a:r>
              <a:rPr lang="en-US" sz="1400" dirty="0"/>
              <a:t>k</a:t>
            </a:r>
            <a:r>
              <a:rPr lang="hu-HU" sz="1400" dirty="0"/>
              <a:t> számára önkiszolgáló jelentéskészítést tesz lehetővé tetszőleges BI kiaknázó eszköz – esetünkben MS PowerBI - alkalmazását lehetővé téve,</a:t>
            </a:r>
          </a:p>
          <a:p>
            <a:r>
              <a:rPr lang="hu-HU" sz="1400" dirty="0"/>
              <a:t>a belső felhasználó</a:t>
            </a:r>
            <a:r>
              <a:rPr lang="en-US" sz="1400" dirty="0"/>
              <a:t>k</a:t>
            </a:r>
            <a:r>
              <a:rPr lang="hu-HU" sz="1400" dirty="0"/>
              <a:t> számára idősoros, érvényesség-kezelt önkiszolgáló jelentéskészítést tesz lehetővé </a:t>
            </a:r>
          </a:p>
          <a:p>
            <a:r>
              <a:rPr lang="hu-HU" sz="1400" dirty="0"/>
              <a:t>a</a:t>
            </a:r>
            <a:r>
              <a:rPr lang="en-US" sz="1400" dirty="0"/>
              <a:t>z</a:t>
            </a:r>
            <a:r>
              <a:rPr lang="hu-HU" sz="1400" dirty="0"/>
              <a:t> MS-SQL adatbázis szerverein valósul meg (a DKR forrásrendszer PostgreSQL-en fut),</a:t>
            </a:r>
          </a:p>
          <a:p>
            <a:r>
              <a:rPr lang="hu-HU" sz="1400" dirty="0"/>
              <a:t>lehetővé teszi a riportolási megoldás kiterjesztését - adattárházi módszerekkel - a későbbiekben más rendszerekből származó adatokkal történő gazdagításra,</a:t>
            </a:r>
          </a:p>
          <a:p>
            <a:r>
              <a:rPr lang="hu-HU" sz="1400" dirty="0"/>
              <a:t>tehermentesíti a forrás rendszer adatbázisait a riport előkészítés infrastruktúra terhelései alól,</a:t>
            </a:r>
          </a:p>
          <a:p>
            <a:r>
              <a:rPr lang="hu-HU" sz="1400" dirty="0"/>
              <a:t>az intézményi és szállítói  önkiszolgáló portált funkcionálisan változatlan formában, de a legfrissebb szoftver infrastruktúrákon valósítja meg az IDPR jogosultságkezelésével kiegészítve.</a:t>
            </a:r>
          </a:p>
        </p:txBody>
      </p:sp>
    </p:spTree>
    <p:extLst>
      <p:ext uri="{BB962C8B-B14F-4D97-AF65-F5344CB8AC3E}">
        <p14:creationId xmlns:p14="http://schemas.microsoft.com/office/powerpoint/2010/main" val="393853063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D277573C-C107-3648-225C-15FBEF81885A}"/>
              </a:ext>
            </a:extLst>
          </p:cNvPr>
          <p:cNvSpPr>
            <a:spLocks noGrp="1"/>
          </p:cNvSpPr>
          <p:nvPr>
            <p:ph type="title"/>
          </p:nvPr>
        </p:nvSpPr>
        <p:spPr>
          <a:xfrm>
            <a:off x="1121223" y="439933"/>
            <a:ext cx="10057719" cy="610040"/>
          </a:xfrm>
        </p:spPr>
        <p:txBody>
          <a:bodyPr>
            <a:noAutofit/>
          </a:bodyPr>
          <a:lstStyle/>
          <a:p>
            <a:pPr algn="ctr"/>
            <a:r>
              <a:rPr lang="hu-HU" sz="2800" dirty="0"/>
              <a:t>Az intelligens jelentéskészítési modul felépítése</a:t>
            </a:r>
          </a:p>
        </p:txBody>
      </p:sp>
      <p:sp>
        <p:nvSpPr>
          <p:cNvPr id="5" name="Szövegdoboz 4">
            <a:extLst>
              <a:ext uri="{FF2B5EF4-FFF2-40B4-BE49-F238E27FC236}">
                <a16:creationId xmlns:a16="http://schemas.microsoft.com/office/drawing/2014/main" id="{9CF8E68D-1405-9C07-8B28-6D6E50169548}"/>
              </a:ext>
            </a:extLst>
          </p:cNvPr>
          <p:cNvSpPr txBox="1"/>
          <p:nvPr/>
        </p:nvSpPr>
        <p:spPr>
          <a:xfrm>
            <a:off x="1008067" y="4484302"/>
            <a:ext cx="10284032" cy="181588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400" b="1" i="0" u="none" strike="noStrike" kern="1200" cap="none" spc="0" normalizeH="0" baseline="0" noProof="0" dirty="0">
                <a:ln>
                  <a:noFill/>
                </a:ln>
                <a:effectLst/>
                <a:uLnTx/>
                <a:uFillTx/>
                <a:ea typeface="+mn-ea"/>
                <a:cs typeface="+mn-cs"/>
              </a:rPr>
              <a:t>Az Intelligens jelentéskészítési modul egy többrétegű adatbázis struktúra, melynek nincsen valódi felhasználói felülete, benne napi áttöltéssel a DKR-ből származó PUPSVC sémát, illetve annak változásait tároljuk idősorosan rendszerezve, majd: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hu-HU" sz="1400" b="0" i="0" u="none" strike="noStrike" kern="1200" cap="none" spc="0" normalizeH="0" baseline="0" noProof="0" dirty="0">
              <a:ln>
                <a:noFill/>
              </a:ln>
              <a:effectLst/>
              <a:uLnTx/>
              <a:uFillTx/>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hu-HU" sz="1400" b="0" i="0" u="none" strike="noStrike" kern="1200" cap="none" spc="0" normalizeH="0" baseline="0" noProof="0" dirty="0">
                <a:ln>
                  <a:noFill/>
                </a:ln>
                <a:effectLst/>
                <a:uLnTx/>
                <a:uFillTx/>
                <a:ea typeface="+mn-ea"/>
                <a:cs typeface="+mn-cs"/>
              </a:rPr>
              <a:t>egy adatpiac rétegben dimenzionális modellt alakítunk ki belőle és kínálunk fel tetszőlege BI kiaknázó eszköz számára (esetünkben a belső felhasználó</a:t>
            </a:r>
            <a:r>
              <a:rPr kumimoji="0" lang="en-US" sz="1400" b="0" i="0" u="none" strike="noStrike" kern="1200" cap="none" spc="0" normalizeH="0" baseline="0" noProof="0" dirty="0">
                <a:ln>
                  <a:noFill/>
                </a:ln>
                <a:effectLst/>
                <a:uLnTx/>
                <a:uFillTx/>
                <a:ea typeface="+mn-ea"/>
                <a:cs typeface="+mn-cs"/>
              </a:rPr>
              <a:t>k</a:t>
            </a:r>
            <a:r>
              <a:rPr kumimoji="0" lang="hu-HU" sz="1400" b="0" i="0" u="none" strike="noStrike" kern="1200" cap="none" spc="0" normalizeH="0" baseline="0" noProof="0" dirty="0">
                <a:ln>
                  <a:noFill/>
                </a:ln>
                <a:effectLst/>
                <a:uLnTx/>
                <a:uFillTx/>
                <a:ea typeface="+mn-ea"/>
                <a:cs typeface="+mn-cs"/>
              </a:rPr>
              <a:t> számára PowerBI kiaknázáshoz)</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hu-HU" sz="1400" b="0" i="0" u="none" strike="noStrike" kern="1200" cap="none" spc="0" normalizeH="0" baseline="0" noProof="0" dirty="0">
                <a:ln>
                  <a:noFill/>
                </a:ln>
                <a:effectLst/>
                <a:uLnTx/>
                <a:uFillTx/>
                <a:ea typeface="+mn-ea"/>
                <a:cs typeface="+mn-cs"/>
              </a:rPr>
              <a:t>az adatpiacot Mondrian sémába rendezve az IDPR rendszer részeként a Pentaho SSBI felületén web-es elérésű riportokat kínálunk fel az intézményi és szállítói felhasználók számára szigorú jogosultságkezeléssel.</a:t>
            </a:r>
          </a:p>
        </p:txBody>
      </p:sp>
      <p:pic>
        <p:nvPicPr>
          <p:cNvPr id="7" name="Kép 6">
            <a:extLst>
              <a:ext uri="{FF2B5EF4-FFF2-40B4-BE49-F238E27FC236}">
                <a16:creationId xmlns:a16="http://schemas.microsoft.com/office/drawing/2014/main" id="{18823B12-0527-57A1-29C3-AA06A1DB1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1855" y="1660697"/>
            <a:ext cx="9768289" cy="2761611"/>
          </a:xfrm>
          <a:prstGeom prst="rect">
            <a:avLst/>
          </a:prstGeom>
        </p:spPr>
      </p:pic>
    </p:spTree>
    <p:extLst>
      <p:ext uri="{BB962C8B-B14F-4D97-AF65-F5344CB8AC3E}">
        <p14:creationId xmlns:p14="http://schemas.microsoft.com/office/powerpoint/2010/main" val="196696861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4BC1D6A-8EC4-A79B-AA3D-3B966D13D13E}"/>
              </a:ext>
            </a:extLst>
          </p:cNvPr>
          <p:cNvSpPr>
            <a:spLocks noGrp="1"/>
          </p:cNvSpPr>
          <p:nvPr>
            <p:ph type="title"/>
          </p:nvPr>
        </p:nvSpPr>
        <p:spPr>
          <a:xfrm>
            <a:off x="1539678" y="164141"/>
            <a:ext cx="10057719" cy="1172488"/>
          </a:xfrm>
        </p:spPr>
        <p:txBody>
          <a:bodyPr>
            <a:noAutofit/>
          </a:bodyPr>
          <a:lstStyle/>
          <a:p>
            <a:pPr algn="ctr"/>
            <a:r>
              <a:rPr lang="hu-HU" sz="2800" dirty="0"/>
              <a:t>Az intelligens jelentéskészítési modul elérése</a:t>
            </a:r>
            <a:br>
              <a:rPr lang="hu-HU" sz="2800" dirty="0"/>
            </a:br>
            <a:r>
              <a:rPr lang="hu-HU" sz="2800" dirty="0"/>
              <a:t>DKÜ/DKF belső ügyfelek számára</a:t>
            </a:r>
          </a:p>
        </p:txBody>
      </p:sp>
      <p:sp>
        <p:nvSpPr>
          <p:cNvPr id="8" name="Szövegdoboz 7">
            <a:extLst>
              <a:ext uri="{FF2B5EF4-FFF2-40B4-BE49-F238E27FC236}">
                <a16:creationId xmlns:a16="http://schemas.microsoft.com/office/drawing/2014/main" id="{2CAEA270-A396-60C8-5F00-BB77798E9843}"/>
              </a:ext>
            </a:extLst>
          </p:cNvPr>
          <p:cNvSpPr txBox="1"/>
          <p:nvPr/>
        </p:nvSpPr>
        <p:spPr>
          <a:xfrm>
            <a:off x="1426521" y="5103674"/>
            <a:ext cx="9492035" cy="116955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400" b="0" i="0" u="none" strike="noStrike" kern="1200" cap="none" spc="0" normalizeH="0" baseline="0" noProof="0" dirty="0">
                <a:ln>
                  <a:noFill/>
                </a:ln>
                <a:effectLst/>
                <a:uLnTx/>
                <a:uFillTx/>
                <a:ea typeface="+mn-ea"/>
                <a:cs typeface="+mn-cs"/>
              </a:rPr>
              <a:t>Az Intelligens jelentéskészítési modulnak nincsen valódi felhasználói felülete,  a dimenzionális rendszerezettségű MS-SQL adatpiacra) PowerBI eszközzel csatlakozva egy előkészített adatszerkezetet találunk, melyet tetszőleges elrendezésű riport/dashboard felületen igény szerinti szűrési lehetőségekkel jeleníthetünk meg.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400" b="0" i="0" u="none" strike="noStrike" kern="1200" cap="none" spc="0" normalizeH="0" baseline="0" noProof="0" dirty="0">
                <a:ln>
                  <a:noFill/>
                </a:ln>
                <a:effectLst/>
                <a:uLnTx/>
                <a:uFillTx/>
                <a:ea typeface="+mn-ea"/>
                <a:cs typeface="+mn-cs"/>
              </a:rPr>
              <a:t>A megjelenítési lehetőségeknek a PowerBI kiaknázó eszköz funkcionalítása és a kezelő személyzet képzettsége szab határt.</a:t>
            </a:r>
          </a:p>
        </p:txBody>
      </p:sp>
      <p:pic>
        <p:nvPicPr>
          <p:cNvPr id="2050" name="Picture 2">
            <a:extLst>
              <a:ext uri="{FF2B5EF4-FFF2-40B4-BE49-F238E27FC236}">
                <a16:creationId xmlns:a16="http://schemas.microsoft.com/office/drawing/2014/main" id="{3E38E9B1-8B87-3BB2-98B6-83C0D5C088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0882" y="1445814"/>
            <a:ext cx="6769675" cy="34394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18139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4BC1D6A-8EC4-A79B-AA3D-3B966D13D13E}"/>
              </a:ext>
            </a:extLst>
          </p:cNvPr>
          <p:cNvSpPr>
            <a:spLocks noGrp="1"/>
          </p:cNvSpPr>
          <p:nvPr>
            <p:ph type="title"/>
          </p:nvPr>
        </p:nvSpPr>
        <p:spPr>
          <a:xfrm>
            <a:off x="1539676" y="203584"/>
            <a:ext cx="10057719" cy="1172488"/>
          </a:xfrm>
        </p:spPr>
        <p:txBody>
          <a:bodyPr>
            <a:noAutofit/>
          </a:bodyPr>
          <a:lstStyle/>
          <a:p>
            <a:pPr algn="ctr"/>
            <a:r>
              <a:rPr lang="hu-HU" sz="2800" dirty="0"/>
              <a:t>Az intelligens jelentéskészítési modul elérése</a:t>
            </a:r>
            <a:br>
              <a:rPr lang="hu-HU" sz="2800" dirty="0"/>
            </a:br>
            <a:r>
              <a:rPr lang="hu-HU" sz="2800" dirty="0"/>
              <a:t> belső ügyfelek számára</a:t>
            </a:r>
          </a:p>
        </p:txBody>
      </p:sp>
      <p:sp>
        <p:nvSpPr>
          <p:cNvPr id="8" name="Szövegdoboz 7">
            <a:extLst>
              <a:ext uri="{FF2B5EF4-FFF2-40B4-BE49-F238E27FC236}">
                <a16:creationId xmlns:a16="http://schemas.microsoft.com/office/drawing/2014/main" id="{2CAEA270-A396-60C8-5F00-BB77798E9843}"/>
              </a:ext>
            </a:extLst>
          </p:cNvPr>
          <p:cNvSpPr txBox="1"/>
          <p:nvPr/>
        </p:nvSpPr>
        <p:spPr>
          <a:xfrm>
            <a:off x="1363469" y="5441183"/>
            <a:ext cx="9233497" cy="73866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400" b="0" i="0" u="none" strike="noStrike" kern="1200" cap="none" spc="0" normalizeH="0" baseline="0" noProof="0" dirty="0">
                <a:ln>
                  <a:noFill/>
                </a:ln>
                <a:effectLst/>
                <a:uLnTx/>
                <a:uFillTx/>
                <a:ea typeface="+mn-ea"/>
                <a:cs typeface="+mn-cs"/>
              </a:rPr>
              <a:t>Az átadott mintariportok Power BI fájlként készültek el, és egyetlen .pbix riport fájlban kerülnek átadásra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400" b="0" i="0" u="none" strike="noStrike" kern="1200" cap="none" spc="0" normalizeH="0" baseline="0" noProof="0" dirty="0">
                <a:ln>
                  <a:noFill/>
                </a:ln>
                <a:effectLst/>
                <a:uLnTx/>
                <a:uFillTx/>
                <a:ea typeface="+mn-ea"/>
                <a:cs typeface="+mn-cs"/>
              </a:rPr>
              <a:t>A különböző jogosultsági szinteknek megfelelő riportok külön .pbix fájlokban történő elmentése.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400" b="0" i="0" u="none" strike="noStrike" kern="1200" cap="none" spc="0" normalizeH="0" baseline="0" noProof="0" dirty="0">
                <a:ln>
                  <a:noFill/>
                </a:ln>
                <a:effectLst/>
                <a:uLnTx/>
                <a:uFillTx/>
                <a:ea typeface="+mn-ea"/>
                <a:cs typeface="+mn-cs"/>
              </a:rPr>
              <a:t>A riportok forrása felhasználható szabadon definiált újabb riportok létrehozásához.</a:t>
            </a:r>
          </a:p>
        </p:txBody>
      </p:sp>
      <p:pic>
        <p:nvPicPr>
          <p:cNvPr id="3" name="Kép 2" descr="A képen szöveg látható&#10;&#10;Automatikusan generált leírás">
            <a:extLst>
              <a:ext uri="{FF2B5EF4-FFF2-40B4-BE49-F238E27FC236}">
                <a16:creationId xmlns:a16="http://schemas.microsoft.com/office/drawing/2014/main" id="{9CAE7899-7615-CE47-2CF4-ACD2137976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3162" y="1297983"/>
            <a:ext cx="8230749" cy="3980291"/>
          </a:xfrm>
          <a:prstGeom prst="rect">
            <a:avLst/>
          </a:prstGeom>
        </p:spPr>
      </p:pic>
    </p:spTree>
    <p:extLst>
      <p:ext uri="{BB962C8B-B14F-4D97-AF65-F5344CB8AC3E}">
        <p14:creationId xmlns:p14="http://schemas.microsoft.com/office/powerpoint/2010/main" val="404836848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3C6C1E3-1008-999D-D1CE-79ACBD72440F}"/>
              </a:ext>
            </a:extLst>
          </p:cNvPr>
          <p:cNvSpPr>
            <a:spLocks noGrp="1"/>
          </p:cNvSpPr>
          <p:nvPr>
            <p:ph type="title"/>
          </p:nvPr>
        </p:nvSpPr>
        <p:spPr>
          <a:xfrm>
            <a:off x="1531929" y="191960"/>
            <a:ext cx="10057719" cy="1172488"/>
          </a:xfrm>
        </p:spPr>
        <p:txBody>
          <a:bodyPr>
            <a:noAutofit/>
          </a:bodyPr>
          <a:lstStyle/>
          <a:p>
            <a:pPr algn="ctr"/>
            <a:r>
              <a:rPr lang="hu-HU" sz="2800" dirty="0"/>
              <a:t>Az intelligens jelentéskészítési modul elérése</a:t>
            </a:r>
            <a:br>
              <a:rPr lang="hu-HU" sz="2800" dirty="0"/>
            </a:br>
            <a:r>
              <a:rPr lang="hu-HU" sz="2800" dirty="0"/>
              <a:t>külső ügyfelek számára</a:t>
            </a:r>
          </a:p>
        </p:txBody>
      </p:sp>
      <p:sp>
        <p:nvSpPr>
          <p:cNvPr id="10" name="Szövegdoboz 9">
            <a:extLst>
              <a:ext uri="{FF2B5EF4-FFF2-40B4-BE49-F238E27FC236}">
                <a16:creationId xmlns:a16="http://schemas.microsoft.com/office/drawing/2014/main" id="{986AD97F-519B-29C7-51A0-0BDEA14F7DA4}"/>
              </a:ext>
            </a:extLst>
          </p:cNvPr>
          <p:cNvSpPr txBox="1"/>
          <p:nvPr/>
        </p:nvSpPr>
        <p:spPr>
          <a:xfrm>
            <a:off x="1101852" y="1506361"/>
            <a:ext cx="9785708" cy="317009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400" b="1" i="0" u="none" strike="noStrike" kern="1200" cap="none" spc="0" normalizeH="0" baseline="0" noProof="0" dirty="0">
                <a:ln>
                  <a:noFill/>
                </a:ln>
                <a:effectLst/>
                <a:uLnTx/>
                <a:uFillTx/>
                <a:ea typeface="+mn-ea"/>
                <a:cs typeface="+mn-cs"/>
              </a:rPr>
              <a:t>Az Intelligens jelentéskészítési modul üzembeállításával a külső ügyfelek nem vesznek észre változást, ugyanakkor a háttérben az alábbi változások mennek végbe, illetve új lehetőségek nyílnak:</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hu-HU" sz="1400" b="1" i="0" u="none" strike="noStrike" kern="1200" cap="none" spc="0" normalizeH="0" baseline="0" noProof="0" dirty="0">
              <a:ln>
                <a:noFill/>
              </a:ln>
              <a:effectLst/>
              <a:uLnTx/>
              <a:uFillTx/>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hu-HU" sz="1400" b="0" i="0" u="none" strike="noStrike" kern="1200" cap="none" spc="0" normalizeH="0" baseline="0" noProof="0" dirty="0">
                <a:ln>
                  <a:noFill/>
                </a:ln>
                <a:effectLst/>
                <a:uLnTx/>
                <a:uFillTx/>
                <a:ea typeface="+mn-ea"/>
                <a:cs typeface="+mn-cs"/>
              </a:rPr>
              <a:t>A Pentaho SSBI riport portál a legfrissebb szoftver infrastruktúrán fut az üzembiztonság növelése céljából.</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hu-HU" sz="1400" b="0" i="0" u="none" strike="noStrike" kern="1200" cap="none" spc="0" normalizeH="0" baseline="0" noProof="0" dirty="0">
                <a:ln>
                  <a:noFill/>
                </a:ln>
                <a:effectLst/>
                <a:uLnTx/>
                <a:uFillTx/>
                <a:ea typeface="+mn-ea"/>
                <a:cs typeface="+mn-cs"/>
              </a:rPr>
              <a:t>A külső ügyfelek szeparációjának biztonságtechnikája az LDAP integráció módosításával jelentős fejlesztésen esett át.</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hu-HU" sz="1400" b="0" i="0" u="none" strike="noStrike" kern="1200" cap="none" spc="0" normalizeH="0" baseline="0" noProof="0" dirty="0">
                <a:ln>
                  <a:noFill/>
                </a:ln>
                <a:effectLst/>
                <a:uLnTx/>
                <a:uFillTx/>
                <a:ea typeface="+mn-ea"/>
                <a:cs typeface="+mn-cs"/>
              </a:rPr>
              <a:t>Lehetőség nyílik a külső ügyfelek önkiszolgáló jelentéskészítésének biztosítására. Ahhoz, hogy a felhasználó önmagának is képes legyen riportokat definiálni a Pentaho Reporting felületen Mondrian Schema Workbench-ben előállított adatkockák kerültek létrehozásra, melyek az önkiszolgálást hivatottak segíteni. Az előre összeállított adatkockák feltöltésre kerülnek a Pentaho Reporting felületre. A reporting felületen szükséges a kockákban forrásként használt adatbázis adatforrás beállítása, melyet a „Manage Data Sources” menüpontból lehet elérni. A beállítás után elérhetővé válik a kocka a Self Service BI menüpontja alól. Az önkiszolgálás részeként a felhasználó választhatja ki, hogy milyen kockából, milyen dimenziók és mérőszámok mentén szeretne riportot összeállítani magának.</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hu-HU" sz="1800" b="0" i="0" u="none" strike="noStrike" kern="1200" cap="none" spc="0" normalizeH="0" baseline="0" noProof="0" dirty="0">
              <a:ln>
                <a:noFill/>
              </a:ln>
              <a:solidFill>
                <a:srgbClr val="FFFFFF"/>
              </a:solidFill>
              <a:effectLst/>
              <a:uLnTx/>
              <a:uFillTx/>
              <a:latin typeface="Neue Haas Grotesk Text Pro"/>
              <a:ea typeface="+mn-ea"/>
              <a:cs typeface="+mn-cs"/>
            </a:endParaRPr>
          </a:p>
        </p:txBody>
      </p:sp>
    </p:spTree>
    <p:extLst>
      <p:ext uri="{BB962C8B-B14F-4D97-AF65-F5344CB8AC3E}">
        <p14:creationId xmlns:p14="http://schemas.microsoft.com/office/powerpoint/2010/main" val="110057447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4978A-0453-A563-8F07-0C647CA44008}"/>
              </a:ext>
            </a:extLst>
          </p:cNvPr>
          <p:cNvSpPr>
            <a:spLocks noGrp="1"/>
          </p:cNvSpPr>
          <p:nvPr>
            <p:ph type="title"/>
          </p:nvPr>
        </p:nvSpPr>
        <p:spPr>
          <a:xfrm>
            <a:off x="1587710" y="160894"/>
            <a:ext cx="9486690" cy="962377"/>
          </a:xfrm>
        </p:spPr>
        <p:txBody>
          <a:bodyPr>
            <a:noAutofit/>
          </a:bodyPr>
          <a:lstStyle/>
          <a:p>
            <a:pPr algn="ctr"/>
            <a:r>
              <a:rPr lang="hu-HU" sz="2800" dirty="0">
                <a:latin typeface="Times New Roman" panose="02020603050405020304" pitchFamily="18" charset="0"/>
                <a:cs typeface="Times New Roman" panose="02020603050405020304" pitchFamily="18" charset="0"/>
              </a:rPr>
              <a:t>Kapcsolódás más rendszerekhez</a:t>
            </a:r>
          </a:p>
        </p:txBody>
      </p:sp>
      <p:sp>
        <p:nvSpPr>
          <p:cNvPr id="3" name="Content Placeholder 2">
            <a:extLst>
              <a:ext uri="{FF2B5EF4-FFF2-40B4-BE49-F238E27FC236}">
                <a16:creationId xmlns:a16="http://schemas.microsoft.com/office/drawing/2014/main" id="{1E232179-C6F2-EC22-BF60-6920988C3D1B}"/>
              </a:ext>
            </a:extLst>
          </p:cNvPr>
          <p:cNvSpPr>
            <a:spLocks noGrp="1"/>
          </p:cNvSpPr>
          <p:nvPr>
            <p:ph idx="1"/>
          </p:nvPr>
        </p:nvSpPr>
        <p:spPr>
          <a:xfrm>
            <a:off x="1587710" y="1417739"/>
            <a:ext cx="9486690" cy="4668429"/>
          </a:xfrm>
        </p:spPr>
        <p:txBody>
          <a:bodyPr>
            <a:normAutofit/>
          </a:bodyPr>
          <a:lstStyle/>
          <a:p>
            <a:pPr marL="0" indent="0">
              <a:buNone/>
            </a:pPr>
            <a:r>
              <a:rPr lang="hu-HU" sz="1400" dirty="0">
                <a:latin typeface="Times New Roman" panose="02020603050405020304" pitchFamily="18" charset="0"/>
                <a:cs typeface="Times New Roman" panose="02020603050405020304" pitchFamily="18" charset="0"/>
              </a:rPr>
              <a:t>Az IDPR és a kapcsolódó rendszerek áttekintése, az átadásra kerülő adatok melyek átadásra kerülnek.</a:t>
            </a:r>
          </a:p>
          <a:p>
            <a:r>
              <a:rPr lang="hu-HU" sz="1400" dirty="0">
                <a:latin typeface="Times New Roman" panose="02020603050405020304" pitchFamily="18" charset="0"/>
                <a:cs typeface="Times New Roman" panose="02020603050405020304" pitchFamily="18" charset="0"/>
              </a:rPr>
              <a:t>Az IDPR oldaláról küldött adatok</a:t>
            </a:r>
          </a:p>
          <a:p>
            <a:r>
              <a:rPr lang="hu-HU" sz="1400" dirty="0">
                <a:latin typeface="Times New Roman" panose="02020603050405020304" pitchFamily="18" charset="0"/>
                <a:cs typeface="Times New Roman" panose="02020603050405020304" pitchFamily="18" charset="0"/>
              </a:rPr>
              <a:t>Az interfész kialakítása</a:t>
            </a:r>
          </a:p>
          <a:p>
            <a:r>
              <a:rPr lang="hu-HU" sz="1400" dirty="0">
                <a:latin typeface="Times New Roman" panose="02020603050405020304" pitchFamily="18" charset="0"/>
                <a:cs typeface="Times New Roman" panose="02020603050405020304" pitchFamily="18" charset="0"/>
              </a:rPr>
              <a:t>A kapcsolat jellemzése</a:t>
            </a:r>
          </a:p>
          <a:p>
            <a:r>
              <a:rPr lang="hu-HU" sz="1400" dirty="0">
                <a:latin typeface="Times New Roman" panose="02020603050405020304" pitchFamily="18" charset="0"/>
                <a:cs typeface="Times New Roman" panose="02020603050405020304" pitchFamily="18" charset="0"/>
              </a:rPr>
              <a:t>Az interfészen átadott adatcsomagok ellenőrzése, adatvalidáció</a:t>
            </a:r>
          </a:p>
          <a:p>
            <a:r>
              <a:rPr lang="hu-HU" sz="1400" dirty="0">
                <a:latin typeface="Times New Roman" panose="02020603050405020304" pitchFamily="18" charset="0"/>
                <a:cs typeface="Times New Roman" panose="02020603050405020304" pitchFamily="18" charset="0"/>
              </a:rPr>
              <a:t>A KAÜ-s bejelentkezés használata a mindennapokban</a:t>
            </a:r>
          </a:p>
          <a:p>
            <a:r>
              <a:rPr lang="hu-HU" sz="1400" dirty="0">
                <a:latin typeface="Times New Roman" panose="02020603050405020304" pitchFamily="18" charset="0"/>
                <a:cs typeface="Times New Roman" panose="02020603050405020304" pitchFamily="18" charset="0"/>
              </a:rPr>
              <a:t>Az OCCR jövőbeli hatása az ellenőrzésekre, adatbevitelre</a:t>
            </a:r>
          </a:p>
          <a:p>
            <a:r>
              <a:rPr lang="hu-HU" sz="1400" dirty="0">
                <a:latin typeface="Times New Roman" panose="02020603050405020304" pitchFamily="18" charset="0"/>
                <a:cs typeface="Times New Roman" panose="02020603050405020304" pitchFamily="18" charset="0"/>
              </a:rPr>
              <a:t>Az adatforgalom iránya</a:t>
            </a:r>
          </a:p>
          <a:p>
            <a:r>
              <a:rPr lang="hu-HU" sz="1400" dirty="0">
                <a:latin typeface="Times New Roman" panose="02020603050405020304" pitchFamily="18" charset="0"/>
                <a:cs typeface="Times New Roman" panose="02020603050405020304" pitchFamily="18" charset="0"/>
              </a:rPr>
              <a:t>A kapcsolódó rendszer oldalról beérkező adatok</a:t>
            </a:r>
          </a:p>
          <a:p>
            <a:r>
              <a:rPr lang="hu-HU" sz="1400" dirty="0">
                <a:latin typeface="Times New Roman" panose="02020603050405020304" pitchFamily="18" charset="0"/>
                <a:cs typeface="Times New Roman" panose="02020603050405020304" pitchFamily="18" charset="0"/>
              </a:rPr>
              <a:t>Adattisztaság biztosítása, kiépítése</a:t>
            </a:r>
          </a:p>
        </p:txBody>
      </p:sp>
    </p:spTree>
    <p:extLst>
      <p:ext uri="{BB962C8B-B14F-4D97-AF65-F5344CB8AC3E}">
        <p14:creationId xmlns:p14="http://schemas.microsoft.com/office/powerpoint/2010/main" val="10224436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a:stretch>
        </a:blip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71FC205-6BFD-BEDB-AA01-A85280A8238D}"/>
              </a:ext>
            </a:extLst>
          </p:cNvPr>
          <p:cNvSpPr>
            <a:spLocks noGrp="1"/>
          </p:cNvSpPr>
          <p:nvPr>
            <p:ph type="title"/>
          </p:nvPr>
        </p:nvSpPr>
        <p:spPr>
          <a:xfrm>
            <a:off x="1236018" y="2729639"/>
            <a:ext cx="9486690" cy="1550419"/>
          </a:xfrm>
        </p:spPr>
        <p:txBody>
          <a:bodyPr/>
          <a:lstStyle/>
          <a:p>
            <a:r>
              <a:rPr lang="hu-HU" sz="4400" dirty="0">
                <a:latin typeface="Arial"/>
                <a:cs typeface="Arial"/>
              </a:rPr>
              <a:t>Kérjük, tegyék fel kérdéseiket!</a:t>
            </a:r>
          </a:p>
        </p:txBody>
      </p:sp>
    </p:spTree>
    <p:extLst>
      <p:ext uri="{BB962C8B-B14F-4D97-AF65-F5344CB8AC3E}">
        <p14:creationId xmlns:p14="http://schemas.microsoft.com/office/powerpoint/2010/main" val="709006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4978A-0453-A563-8F07-0C647CA44008}"/>
              </a:ext>
            </a:extLst>
          </p:cNvPr>
          <p:cNvSpPr>
            <a:spLocks noGrp="1"/>
          </p:cNvSpPr>
          <p:nvPr>
            <p:ph type="title"/>
          </p:nvPr>
        </p:nvSpPr>
        <p:spPr>
          <a:xfrm>
            <a:off x="1587710" y="172519"/>
            <a:ext cx="9871653" cy="953988"/>
          </a:xfrm>
        </p:spPr>
        <p:txBody>
          <a:bodyPr>
            <a:noAutofit/>
          </a:bodyPr>
          <a:lstStyle/>
          <a:p>
            <a:pPr marL="0" indent="0" algn="ctr">
              <a:buNone/>
            </a:pPr>
            <a:r>
              <a:rPr lang="hu-HU" sz="2800" dirty="0">
                <a:latin typeface="Times New Roman" panose="02020603050405020304" pitchFamily="18" charset="0"/>
                <a:cs typeface="Times New Roman" panose="02020603050405020304" pitchFamily="18" charset="0"/>
              </a:rPr>
              <a:t>Beszerzési és fejlesztési terv létrehozása</a:t>
            </a:r>
          </a:p>
        </p:txBody>
      </p:sp>
      <p:sp>
        <p:nvSpPr>
          <p:cNvPr id="3" name="Content Placeholder 2">
            <a:extLst>
              <a:ext uri="{FF2B5EF4-FFF2-40B4-BE49-F238E27FC236}">
                <a16:creationId xmlns:a16="http://schemas.microsoft.com/office/drawing/2014/main" id="{1E232179-C6F2-EC22-BF60-6920988C3D1B}"/>
              </a:ext>
            </a:extLst>
          </p:cNvPr>
          <p:cNvSpPr>
            <a:spLocks noGrp="1"/>
          </p:cNvSpPr>
          <p:nvPr>
            <p:ph idx="1"/>
          </p:nvPr>
        </p:nvSpPr>
        <p:spPr>
          <a:xfrm>
            <a:off x="1587710" y="1429719"/>
            <a:ext cx="9486690" cy="4656449"/>
          </a:xfrm>
        </p:spPr>
        <p:txBody>
          <a:bodyPr>
            <a:noAutofit/>
          </a:bodyPr>
          <a:lstStyle/>
          <a:p>
            <a:pPr marL="0" indent="0">
              <a:buNone/>
            </a:pPr>
            <a:r>
              <a:rPr lang="hu-HU" sz="1400" dirty="0">
                <a:latin typeface="Times New Roman" panose="02020603050405020304" pitchFamily="18" charset="0"/>
                <a:cs typeface="Times New Roman" panose="02020603050405020304" pitchFamily="18" charset="0"/>
              </a:rPr>
              <a:t>A tervhez, tervsorhoz és tételhez is tartozik visszajelzések és változásnapló fül. A tervhez és a tervsorhoz továbbá tartozik egy dokumentumok rész is.</a:t>
            </a:r>
          </a:p>
          <a:p>
            <a:pPr marL="0" indent="0">
              <a:buNone/>
            </a:pPr>
            <a:endParaRPr lang="hu-HU" sz="1400" b="1" dirty="0">
              <a:latin typeface="Times New Roman" panose="02020603050405020304" pitchFamily="18" charset="0"/>
              <a:cs typeface="Times New Roman" panose="02020603050405020304" pitchFamily="18" charset="0"/>
            </a:endParaRPr>
          </a:p>
          <a:p>
            <a:pPr marL="0" indent="0">
              <a:buNone/>
            </a:pPr>
            <a:r>
              <a:rPr lang="hu-HU" sz="1400" b="1" dirty="0">
                <a:latin typeface="Times New Roman" panose="02020603050405020304" pitchFamily="18" charset="0"/>
                <a:cs typeface="Times New Roman" panose="02020603050405020304" pitchFamily="18" charset="0"/>
              </a:rPr>
              <a:t>Visszajelzések</a:t>
            </a:r>
            <a:endParaRPr lang="hu-HU" sz="1400" dirty="0">
              <a:latin typeface="Times New Roman" panose="02020603050405020304" pitchFamily="18" charset="0"/>
              <a:cs typeface="Times New Roman" panose="02020603050405020304" pitchFamily="18" charset="0"/>
            </a:endParaRPr>
          </a:p>
          <a:p>
            <a:pPr marL="0" indent="0">
              <a:buNone/>
            </a:pPr>
            <a:r>
              <a:rPr lang="hu-HU" sz="1400" dirty="0">
                <a:latin typeface="Times New Roman" panose="02020603050405020304" pitchFamily="18" charset="0"/>
                <a:cs typeface="Times New Roman" panose="02020603050405020304" pitchFamily="18" charset="0"/>
              </a:rPr>
              <a:t>Amikor a terv benyújtott státuszba kerül, a terv ellenőrzési folyamata alatt az résztvevő szereplők ezen keresztül képesek egymásnak megjegyzéseket tenni. A pontos funkció az ellenőrzési résznél kerül kifejtésre.</a:t>
            </a:r>
          </a:p>
          <a:p>
            <a:pPr marL="0" indent="0">
              <a:buNone/>
            </a:pPr>
            <a:endParaRPr lang="hu-HU" sz="1400" b="1" dirty="0">
              <a:latin typeface="Times New Roman" panose="02020603050405020304" pitchFamily="18" charset="0"/>
              <a:cs typeface="Times New Roman" panose="02020603050405020304" pitchFamily="18" charset="0"/>
            </a:endParaRPr>
          </a:p>
          <a:p>
            <a:pPr marL="0" indent="0">
              <a:buNone/>
            </a:pPr>
            <a:r>
              <a:rPr lang="hu-HU" sz="1400" b="1" dirty="0">
                <a:latin typeface="Times New Roman" panose="02020603050405020304" pitchFamily="18" charset="0"/>
                <a:cs typeface="Times New Roman" panose="02020603050405020304" pitchFamily="18" charset="0"/>
              </a:rPr>
              <a:t>Változásnapló</a:t>
            </a:r>
          </a:p>
          <a:p>
            <a:pPr marL="0" indent="0">
              <a:buNone/>
            </a:pPr>
            <a:r>
              <a:rPr lang="hu-HU" sz="1400" dirty="0">
                <a:latin typeface="Times New Roman" panose="02020603050405020304" pitchFamily="18" charset="0"/>
                <a:cs typeface="Times New Roman" panose="02020603050405020304" pitchFamily="18" charset="0"/>
              </a:rPr>
              <a:t>Az adatlap mezőin végzett módosításokat tárolja historikusan. A felhasználó számára látható ki végezte a módosítást, mely mezőn és mi volt az eredeti érték és mire változott érték.</a:t>
            </a:r>
          </a:p>
          <a:p>
            <a:pPr marL="0" indent="0">
              <a:buNone/>
            </a:pPr>
            <a:endParaRPr lang="hu-HU" sz="1400" b="1" dirty="0">
              <a:latin typeface="Times New Roman" panose="02020603050405020304" pitchFamily="18" charset="0"/>
              <a:cs typeface="Times New Roman" panose="02020603050405020304" pitchFamily="18" charset="0"/>
            </a:endParaRPr>
          </a:p>
          <a:p>
            <a:pPr marL="0" indent="0">
              <a:buNone/>
            </a:pPr>
            <a:r>
              <a:rPr lang="hu-HU" sz="1400" b="1" dirty="0">
                <a:latin typeface="Times New Roman" panose="02020603050405020304" pitchFamily="18" charset="0"/>
                <a:cs typeface="Times New Roman" panose="02020603050405020304" pitchFamily="18" charset="0"/>
              </a:rPr>
              <a:t>Dokumentumok</a:t>
            </a:r>
          </a:p>
          <a:p>
            <a:pPr marL="0" indent="0">
              <a:buNone/>
            </a:pPr>
            <a:r>
              <a:rPr lang="hu-HU" sz="1400" dirty="0">
                <a:latin typeface="Times New Roman" panose="02020603050405020304" pitchFamily="18" charset="0"/>
                <a:cs typeface="Times New Roman" panose="02020603050405020304" pitchFamily="18" charset="0"/>
              </a:rPr>
              <a:t>Az adott tervhez, tervsorhoz tartozó releváns dokumentumok kerülnek megjelenítésre. Intézményi és hivatali oldalról is tölthető fel dokumentum. Az ÉSZ számára kötelező dokumentum feltöltések is meghatározásra kerültek, melyek nélkül a terv nem nyújtható be.</a:t>
            </a:r>
          </a:p>
        </p:txBody>
      </p:sp>
    </p:spTree>
    <p:extLst>
      <p:ext uri="{BB962C8B-B14F-4D97-AF65-F5344CB8AC3E}">
        <p14:creationId xmlns:p14="http://schemas.microsoft.com/office/powerpoint/2010/main" val="356685040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a:stretch>
        </a:blip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D196932-27B3-2D48-E935-B4B2AB639353}"/>
              </a:ext>
            </a:extLst>
          </p:cNvPr>
          <p:cNvSpPr>
            <a:spLocks noGrp="1"/>
          </p:cNvSpPr>
          <p:nvPr>
            <p:ph type="title"/>
          </p:nvPr>
        </p:nvSpPr>
        <p:spPr>
          <a:xfrm>
            <a:off x="1236018" y="2745270"/>
            <a:ext cx="9486690" cy="1550419"/>
          </a:xfrm>
        </p:spPr>
        <p:txBody>
          <a:bodyPr>
            <a:normAutofit/>
          </a:bodyPr>
          <a:lstStyle/>
          <a:p>
            <a:r>
              <a:rPr lang="hu-HU" sz="4400" dirty="0">
                <a:latin typeface="Arial"/>
                <a:cs typeface="Arial"/>
              </a:rPr>
              <a:t>Köszönjük a</a:t>
            </a:r>
            <a:br>
              <a:rPr lang="hu-HU" sz="4400" dirty="0">
                <a:latin typeface="Arial"/>
                <a:cs typeface="Arial"/>
              </a:rPr>
            </a:br>
            <a:r>
              <a:rPr lang="hu-HU" sz="4400" dirty="0">
                <a:latin typeface="Arial"/>
                <a:cs typeface="Arial"/>
              </a:rPr>
              <a:t>figyelmüket!</a:t>
            </a:r>
          </a:p>
        </p:txBody>
      </p:sp>
    </p:spTree>
    <p:extLst>
      <p:ext uri="{BB962C8B-B14F-4D97-AF65-F5344CB8AC3E}">
        <p14:creationId xmlns:p14="http://schemas.microsoft.com/office/powerpoint/2010/main" val="1905165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4978A-0453-A563-8F07-0C647CA44008}"/>
              </a:ext>
            </a:extLst>
          </p:cNvPr>
          <p:cNvSpPr>
            <a:spLocks noGrp="1"/>
          </p:cNvSpPr>
          <p:nvPr>
            <p:ph type="title"/>
          </p:nvPr>
        </p:nvSpPr>
        <p:spPr>
          <a:xfrm>
            <a:off x="1587710" y="157021"/>
            <a:ext cx="9871653" cy="953988"/>
          </a:xfrm>
        </p:spPr>
        <p:txBody>
          <a:bodyPr>
            <a:noAutofit/>
          </a:bodyPr>
          <a:lstStyle/>
          <a:p>
            <a:pPr marL="0" indent="0" algn="ctr">
              <a:buNone/>
            </a:pPr>
            <a:r>
              <a:rPr lang="hu-HU" sz="2800" dirty="0">
                <a:latin typeface="Times New Roman" panose="02020603050405020304" pitchFamily="18" charset="0"/>
                <a:cs typeface="Times New Roman" panose="02020603050405020304" pitchFamily="18" charset="0"/>
              </a:rPr>
              <a:t>Önként csatlakozók kezelése</a:t>
            </a:r>
          </a:p>
        </p:txBody>
      </p:sp>
      <p:sp>
        <p:nvSpPr>
          <p:cNvPr id="3" name="Content Placeholder 2">
            <a:extLst>
              <a:ext uri="{FF2B5EF4-FFF2-40B4-BE49-F238E27FC236}">
                <a16:creationId xmlns:a16="http://schemas.microsoft.com/office/drawing/2014/main" id="{1E232179-C6F2-EC22-BF60-6920988C3D1B}"/>
              </a:ext>
            </a:extLst>
          </p:cNvPr>
          <p:cNvSpPr>
            <a:spLocks noGrp="1"/>
          </p:cNvSpPr>
          <p:nvPr>
            <p:ph idx="1"/>
          </p:nvPr>
        </p:nvSpPr>
        <p:spPr>
          <a:xfrm>
            <a:off x="1587710" y="1477108"/>
            <a:ext cx="9486690" cy="4861169"/>
          </a:xfrm>
        </p:spPr>
        <p:txBody>
          <a:bodyPr>
            <a:noAutofit/>
          </a:bodyPr>
          <a:lstStyle/>
          <a:p>
            <a:pPr marL="0" indent="0">
              <a:spcAft>
                <a:spcPts val="1200"/>
              </a:spcAft>
              <a:buNone/>
            </a:pPr>
            <a:r>
              <a:rPr lang="hu-HU" sz="1400" dirty="0">
                <a:latin typeface="+mn-lt"/>
                <a:cs typeface="Times New Roman" panose="02020603050405020304" pitchFamily="18" charset="0"/>
              </a:rPr>
              <a:t>Az IDPR felületén bejelentkezett felhasználók számára a bal oldali menüsávban megtalálható funkció, ahol a keretmegállapodás megkötésére irányuló eljárás megindítása előtt van lehetősége az önként csatlakozó szervezeteknek jelezni a későbbi KM-</a:t>
            </a:r>
            <a:r>
              <a:rPr lang="hu-HU" sz="1400" dirty="0" err="1">
                <a:latin typeface="+mn-lt"/>
                <a:cs typeface="Times New Roman" panose="02020603050405020304" pitchFamily="18" charset="0"/>
              </a:rPr>
              <a:t>ből</a:t>
            </a:r>
            <a:r>
              <a:rPr lang="hu-HU" sz="1400" dirty="0">
                <a:latin typeface="+mn-lt"/>
                <a:cs typeface="Times New Roman" panose="02020603050405020304" pitchFamily="18" charset="0"/>
              </a:rPr>
              <a:t> történő későbbi beszerzési szándékukat. </a:t>
            </a:r>
          </a:p>
          <a:p>
            <a:pPr marL="0" indent="0">
              <a:spcAft>
                <a:spcPts val="1200"/>
              </a:spcAft>
              <a:buNone/>
            </a:pPr>
            <a:r>
              <a:rPr lang="hu-HU" sz="1400" dirty="0">
                <a:latin typeface="+mn-lt"/>
                <a:cs typeface="Times New Roman" panose="02020603050405020304" pitchFamily="18" charset="0"/>
              </a:rPr>
              <a:t>Keretmegállapodásaim menüpontban listanézetben láthatja azon keretmegállapodásokat, amikhez korábban csatlakozott, illetve a keretmegállapodás nevére kattintva átnavigál a KM adatlapra.</a:t>
            </a:r>
          </a:p>
          <a:p>
            <a:pPr marL="0" indent="0">
              <a:spcAft>
                <a:spcPts val="1200"/>
              </a:spcAft>
              <a:buNone/>
            </a:pPr>
            <a:r>
              <a:rPr lang="hu-HU" sz="1400" dirty="0">
                <a:latin typeface="+mn-lt"/>
                <a:cs typeface="Times New Roman" panose="02020603050405020304" pitchFamily="18" charset="0"/>
              </a:rPr>
              <a:t>Feliratkozások kezelésén belül tudja kiválasztani az adminisztrátorok által elérhetővé tett, még meg nem indított eljárásokat. A feliratkozás során az önként csatlakozó szervezetnek éppen ezért meg kell jelölnie azt a mennyiséget vagy értéket, amely a várható összes, az adott keretmegállapodásból megvalósítani tervezett beszerzéseire vonatkozik. A feliratkozás során megjelölt érték vagy mennyiség ugyanakkor nem jelent beszerzési kötelezettséget</a:t>
            </a:r>
          </a:p>
          <a:p>
            <a:pPr marL="0" indent="0">
              <a:spcAft>
                <a:spcPts val="1200"/>
              </a:spcAft>
              <a:buNone/>
            </a:pPr>
            <a:r>
              <a:rPr lang="hu-HU" sz="1400" dirty="0">
                <a:latin typeface="+mn-lt"/>
                <a:cs typeface="Times New Roman" panose="02020603050405020304" pitchFamily="18" charset="0"/>
              </a:rPr>
              <a:t>Azon szervezetek, akik önként csatlakozónak van jelölve a rendszerben, az egy rendszerüzenetben történő értesítést is kapnak tájékoztatást az új KM-ek létesítéséről, emellett a jelenleg is meglévő honlapos értesítés élni fog a továbbiakban is.</a:t>
            </a:r>
          </a:p>
          <a:p>
            <a:pPr marL="0" indent="0">
              <a:spcAft>
                <a:spcPts val="1200"/>
              </a:spcAft>
              <a:buNone/>
            </a:pPr>
            <a:r>
              <a:rPr lang="hu-HU" sz="1400" dirty="0">
                <a:latin typeface="+mn-lt"/>
                <a:cs typeface="Times New Roman" panose="02020603050405020304" pitchFamily="18" charset="0"/>
              </a:rPr>
              <a:t>Az Önként csatlakozók által elvégzendő feladatok megegyeznek az Érintett szervezetekével, vagyis:</a:t>
            </a:r>
          </a:p>
          <a:p>
            <a:pPr marL="285750" indent="-285750">
              <a:buFont typeface="Arial" panose="020B0604020202020204" pitchFamily="34" charset="0"/>
              <a:buChar char="•"/>
            </a:pPr>
            <a:r>
              <a:rPr lang="hu-HU" sz="1400" dirty="0">
                <a:latin typeface="Times New Roman" panose="02020603050405020304" pitchFamily="18" charset="0"/>
                <a:cs typeface="Times New Roman" panose="02020603050405020304" pitchFamily="18" charset="0"/>
              </a:rPr>
              <a:t>Éves fejlesztési és Beszerzési terv készítése</a:t>
            </a:r>
          </a:p>
          <a:p>
            <a:pPr marL="285750" indent="-285750">
              <a:buFont typeface="Arial" panose="020B0604020202020204" pitchFamily="34" charset="0"/>
              <a:buChar char="•"/>
            </a:pPr>
            <a:r>
              <a:rPr lang="hu-HU" sz="1400" dirty="0">
                <a:latin typeface="Times New Roman" panose="02020603050405020304" pitchFamily="18" charset="0"/>
                <a:cs typeface="Times New Roman" panose="02020603050405020304" pitchFamily="18" charset="0"/>
              </a:rPr>
              <a:t>Igénybenyújtás</a:t>
            </a:r>
          </a:p>
          <a:p>
            <a:pPr marL="285750" indent="-285750">
              <a:buFont typeface="Arial" panose="020B0604020202020204" pitchFamily="34" charset="0"/>
              <a:buChar char="•"/>
            </a:pPr>
            <a:r>
              <a:rPr lang="hu-HU" sz="1400" dirty="0">
                <a:latin typeface="Times New Roman" panose="02020603050405020304" pitchFamily="18" charset="0"/>
                <a:cs typeface="Times New Roman" panose="02020603050405020304" pitchFamily="18" charset="0"/>
              </a:rPr>
              <a:t>AIK kitöltése</a:t>
            </a:r>
          </a:p>
          <a:p>
            <a:pPr marL="285750" indent="-285750">
              <a:buFont typeface="Arial" panose="020B0604020202020204" pitchFamily="34" charset="0"/>
              <a:buChar char="•"/>
            </a:pPr>
            <a:r>
              <a:rPr lang="hu-HU" sz="1400" dirty="0">
                <a:latin typeface="Times New Roman" panose="02020603050405020304" pitchFamily="18" charset="0"/>
                <a:cs typeface="Times New Roman" panose="02020603050405020304" pitchFamily="18" charset="0"/>
              </a:rPr>
              <a:t>Éves beszámoló elkészítése</a:t>
            </a:r>
          </a:p>
          <a:p>
            <a:pPr marL="0" indent="0">
              <a:spcAft>
                <a:spcPts val="1200"/>
              </a:spcAft>
              <a:buNone/>
            </a:pPr>
            <a:endParaRPr lang="hu-HU" sz="1400" dirty="0">
              <a:latin typeface="+mn-lt"/>
              <a:cs typeface="Times New Roman" panose="02020603050405020304" pitchFamily="18" charset="0"/>
            </a:endParaRPr>
          </a:p>
        </p:txBody>
      </p:sp>
    </p:spTree>
    <p:extLst>
      <p:ext uri="{BB962C8B-B14F-4D97-AF65-F5344CB8AC3E}">
        <p14:creationId xmlns:p14="http://schemas.microsoft.com/office/powerpoint/2010/main" val="2723543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4978A-0453-A563-8F07-0C647CA44008}"/>
              </a:ext>
            </a:extLst>
          </p:cNvPr>
          <p:cNvSpPr>
            <a:spLocks noGrp="1"/>
          </p:cNvSpPr>
          <p:nvPr>
            <p:ph type="title"/>
          </p:nvPr>
        </p:nvSpPr>
        <p:spPr>
          <a:xfrm>
            <a:off x="1587710" y="156375"/>
            <a:ext cx="9871653" cy="953988"/>
          </a:xfrm>
        </p:spPr>
        <p:txBody>
          <a:bodyPr>
            <a:noAutofit/>
          </a:bodyPr>
          <a:lstStyle/>
          <a:p>
            <a:pPr marL="0" indent="0" algn="ctr">
              <a:buNone/>
            </a:pPr>
            <a:r>
              <a:rPr lang="hu-HU" sz="2800" dirty="0">
                <a:latin typeface="Times New Roman" panose="02020603050405020304" pitchFamily="18" charset="0"/>
                <a:cs typeface="Times New Roman" panose="02020603050405020304" pitchFamily="18" charset="0"/>
              </a:rPr>
              <a:t>Beszerzési igény létrehozása / benyújtása</a:t>
            </a:r>
          </a:p>
        </p:txBody>
      </p:sp>
      <p:sp>
        <p:nvSpPr>
          <p:cNvPr id="3" name="Content Placeholder 2">
            <a:extLst>
              <a:ext uri="{FF2B5EF4-FFF2-40B4-BE49-F238E27FC236}">
                <a16:creationId xmlns:a16="http://schemas.microsoft.com/office/drawing/2014/main" id="{1E232179-C6F2-EC22-BF60-6920988C3D1B}"/>
              </a:ext>
            </a:extLst>
          </p:cNvPr>
          <p:cNvSpPr>
            <a:spLocks noGrp="1"/>
          </p:cNvSpPr>
          <p:nvPr>
            <p:ph idx="1"/>
          </p:nvPr>
        </p:nvSpPr>
        <p:spPr>
          <a:xfrm>
            <a:off x="1587710" y="1421969"/>
            <a:ext cx="9486690" cy="4802662"/>
          </a:xfrm>
        </p:spPr>
        <p:txBody>
          <a:bodyPr>
            <a:noAutofit/>
          </a:bodyPr>
          <a:lstStyle/>
          <a:p>
            <a:pPr marL="0" indent="0">
              <a:buNone/>
            </a:pPr>
            <a:r>
              <a:rPr lang="hu-HU" sz="1400" b="1" dirty="0">
                <a:latin typeface="+mn-lt"/>
                <a:cs typeface="Times New Roman" panose="02020603050405020304" pitchFamily="18" charset="0"/>
              </a:rPr>
              <a:t>Intézményi oldal leírása</a:t>
            </a:r>
          </a:p>
          <a:p>
            <a:pPr marL="0" indent="0">
              <a:buNone/>
            </a:pPr>
            <a:r>
              <a:rPr lang="hu-HU" sz="1400" dirty="0">
                <a:latin typeface="+mn-lt"/>
                <a:cs typeface="Times New Roman" panose="02020603050405020304" pitchFamily="18" charset="0"/>
              </a:rPr>
              <a:t>Az intézményi nyitólap beszerzési igények menüpontján keresztül elérhető.</a:t>
            </a:r>
          </a:p>
          <a:p>
            <a:pPr marL="0" indent="0">
              <a:buNone/>
            </a:pPr>
            <a:r>
              <a:rPr lang="hu-HU" sz="1400" dirty="0">
                <a:latin typeface="+mn-lt"/>
                <a:cs typeface="Times New Roman" panose="02020603050405020304" pitchFamily="18" charset="0"/>
              </a:rPr>
              <a:t>A menüpont megnyitásával megjelennek az igények státusz szerinti bontásban, külön fülön:</a:t>
            </a:r>
          </a:p>
          <a:p>
            <a:r>
              <a:rPr lang="hu-HU" sz="1400" dirty="0">
                <a:latin typeface="+mn-lt"/>
                <a:cs typeface="Times New Roman" panose="02020603050405020304" pitchFamily="18" charset="0"/>
              </a:rPr>
              <a:t>Folyamatban</a:t>
            </a:r>
          </a:p>
          <a:p>
            <a:r>
              <a:rPr lang="hu-HU" sz="1400" dirty="0">
                <a:latin typeface="+mn-lt"/>
                <a:cs typeface="Times New Roman" panose="02020603050405020304" pitchFamily="18" charset="0"/>
              </a:rPr>
              <a:t>Benyújtott</a:t>
            </a:r>
          </a:p>
          <a:p>
            <a:r>
              <a:rPr lang="hu-HU" sz="1400" dirty="0">
                <a:latin typeface="+mn-lt"/>
                <a:cs typeface="Times New Roman" panose="02020603050405020304" pitchFamily="18" charset="0"/>
              </a:rPr>
              <a:t>Lezárt</a:t>
            </a:r>
          </a:p>
          <a:p>
            <a:r>
              <a:rPr lang="hu-HU" sz="1400" dirty="0">
                <a:latin typeface="+mn-lt"/>
                <a:cs typeface="Times New Roman" panose="02020603050405020304" pitchFamily="18" charset="0"/>
              </a:rPr>
              <a:t>Érvénytelenített</a:t>
            </a:r>
          </a:p>
          <a:p>
            <a:r>
              <a:rPr lang="hu-HU" sz="1400" dirty="0">
                <a:latin typeface="+mn-lt"/>
                <a:cs typeface="Times New Roman" panose="02020603050405020304" pitchFamily="18" charset="0"/>
              </a:rPr>
              <a:t>Visszavont</a:t>
            </a:r>
          </a:p>
          <a:p>
            <a:pPr marL="0" indent="0">
              <a:buNone/>
            </a:pPr>
            <a:endParaRPr lang="hu-HU" sz="1400" dirty="0">
              <a:latin typeface="+mn-lt"/>
              <a:cs typeface="Times New Roman" panose="02020603050405020304" pitchFamily="18" charset="0"/>
            </a:endParaRPr>
          </a:p>
          <a:p>
            <a:pPr marL="0" indent="0">
              <a:buNone/>
            </a:pPr>
            <a:r>
              <a:rPr lang="hu-HU" sz="1400" dirty="0">
                <a:latin typeface="+mn-lt"/>
                <a:cs typeface="Times New Roman" panose="02020603050405020304" pitchFamily="18" charset="0"/>
              </a:rPr>
              <a:t>Továbbá elérhető egy kereső funkció, mellyel a tervek között szűrőfeltételek alapján lehet keresni.</a:t>
            </a:r>
          </a:p>
          <a:p>
            <a:pPr marL="0" indent="0">
              <a:buNone/>
            </a:pPr>
            <a:r>
              <a:rPr lang="hu-HU" sz="1400" dirty="0">
                <a:latin typeface="+mn-lt"/>
                <a:cs typeface="Times New Roman" panose="02020603050405020304" pitchFamily="18" charset="0"/>
              </a:rPr>
              <a:t>A találati listából státusz alapján lehet az adott igény szerkesztése vagy megtekintésre megnyitni. Azon tervek melyek </a:t>
            </a:r>
            <a:r>
              <a:rPr lang="hu-HU" sz="1400" b="1" dirty="0">
                <a:latin typeface="+mn-lt"/>
                <a:cs typeface="Times New Roman" panose="02020603050405020304" pitchFamily="18" charset="0"/>
              </a:rPr>
              <a:t>folyamatban </a:t>
            </a:r>
            <a:r>
              <a:rPr lang="hu-HU" sz="1400" dirty="0">
                <a:latin typeface="+mn-lt"/>
                <a:cs typeface="Times New Roman" panose="02020603050405020304" pitchFamily="18" charset="0"/>
              </a:rPr>
              <a:t>státuszúak, azokat az ÉSZ szerkesztheti, amint benyújtott állapotba kerül, onnantól csak megtekintésre lehet megnyitni.</a:t>
            </a:r>
          </a:p>
          <a:p>
            <a:pPr marL="0" indent="0">
              <a:buNone/>
            </a:pPr>
            <a:endParaRPr lang="hu-HU" sz="1400" dirty="0">
              <a:latin typeface="+mn-lt"/>
              <a:cs typeface="Times New Roman" panose="02020603050405020304" pitchFamily="18" charset="0"/>
            </a:endParaRPr>
          </a:p>
          <a:p>
            <a:pPr marL="0" indent="0">
              <a:buNone/>
            </a:pPr>
            <a:r>
              <a:rPr lang="hu-HU" sz="1400" dirty="0">
                <a:latin typeface="+mn-lt"/>
                <a:cs typeface="Times New Roman" panose="02020603050405020304" pitchFamily="18" charset="0"/>
              </a:rPr>
              <a:t>Az ÉSZ az </a:t>
            </a:r>
            <a:r>
              <a:rPr lang="hu-HU" sz="1400" b="1" dirty="0">
                <a:latin typeface="+mn-lt"/>
                <a:cs typeface="Times New Roman" panose="02020603050405020304" pitchFamily="18" charset="0"/>
              </a:rPr>
              <a:t>Új beszerzési igény létrehozása </a:t>
            </a:r>
            <a:r>
              <a:rPr lang="hu-HU" sz="1400" dirty="0">
                <a:latin typeface="+mn-lt"/>
                <a:cs typeface="Times New Roman" panose="02020603050405020304" pitchFamily="18" charset="0"/>
              </a:rPr>
              <a:t>gombbal képes az igény létrehozását, kitöltését.</a:t>
            </a:r>
          </a:p>
          <a:p>
            <a:pPr marL="0" indent="0">
              <a:buNone/>
            </a:pPr>
            <a:endParaRPr lang="hu-H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7092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4978A-0453-A563-8F07-0C647CA44008}"/>
              </a:ext>
            </a:extLst>
          </p:cNvPr>
          <p:cNvSpPr>
            <a:spLocks noGrp="1"/>
          </p:cNvSpPr>
          <p:nvPr>
            <p:ph type="title"/>
          </p:nvPr>
        </p:nvSpPr>
        <p:spPr>
          <a:xfrm>
            <a:off x="1552837" y="292631"/>
            <a:ext cx="9871653" cy="761041"/>
          </a:xfrm>
        </p:spPr>
        <p:txBody>
          <a:bodyPr>
            <a:noAutofit/>
          </a:bodyPr>
          <a:lstStyle/>
          <a:p>
            <a:pPr marL="0" indent="0" algn="ctr">
              <a:buNone/>
            </a:pPr>
            <a:r>
              <a:rPr lang="hu-HU" sz="2800" dirty="0">
                <a:latin typeface="Times New Roman" panose="02020603050405020304" pitchFamily="18" charset="0"/>
                <a:cs typeface="Times New Roman" panose="02020603050405020304" pitchFamily="18" charset="0"/>
              </a:rPr>
              <a:t>Beszerzési igény létrehozása / benyújtása</a:t>
            </a:r>
          </a:p>
        </p:txBody>
      </p:sp>
      <p:sp>
        <p:nvSpPr>
          <p:cNvPr id="3" name="Content Placeholder 2">
            <a:extLst>
              <a:ext uri="{FF2B5EF4-FFF2-40B4-BE49-F238E27FC236}">
                <a16:creationId xmlns:a16="http://schemas.microsoft.com/office/drawing/2014/main" id="{1E232179-C6F2-EC22-BF60-6920988C3D1B}"/>
              </a:ext>
            </a:extLst>
          </p:cNvPr>
          <p:cNvSpPr>
            <a:spLocks noGrp="1"/>
          </p:cNvSpPr>
          <p:nvPr>
            <p:ph idx="1"/>
          </p:nvPr>
        </p:nvSpPr>
        <p:spPr>
          <a:xfrm>
            <a:off x="1587710" y="1340603"/>
            <a:ext cx="9486690" cy="4917584"/>
          </a:xfrm>
        </p:spPr>
        <p:txBody>
          <a:bodyPr>
            <a:noAutofit/>
          </a:bodyPr>
          <a:lstStyle/>
          <a:p>
            <a:pPr marL="0" indent="0">
              <a:buNone/>
            </a:pPr>
            <a:r>
              <a:rPr lang="hu-HU" sz="1400" dirty="0">
                <a:latin typeface="+mn-lt"/>
                <a:cs typeface="Times New Roman" panose="02020603050405020304" pitchFamily="18" charset="0"/>
              </a:rPr>
              <a:t>A beszerzési igény felépítése:</a:t>
            </a:r>
          </a:p>
          <a:p>
            <a:r>
              <a:rPr lang="hu-HU" sz="1400" dirty="0">
                <a:latin typeface="+mn-lt"/>
                <a:cs typeface="Times New Roman" panose="02020603050405020304" pitchFamily="18" charset="0"/>
              </a:rPr>
              <a:t>Igény adatlap</a:t>
            </a:r>
          </a:p>
          <a:p>
            <a:pPr lvl="1"/>
            <a:r>
              <a:rPr lang="hu-HU" sz="1400" dirty="0">
                <a:latin typeface="+mn-lt"/>
                <a:cs typeface="Times New Roman" panose="02020603050405020304" pitchFamily="18" charset="0"/>
              </a:rPr>
              <a:t>Igény tervsor</a:t>
            </a:r>
          </a:p>
          <a:p>
            <a:pPr lvl="2"/>
            <a:r>
              <a:rPr lang="hu-HU" sz="1400" dirty="0">
                <a:latin typeface="+mn-lt"/>
                <a:cs typeface="Times New Roman" panose="02020603050405020304" pitchFamily="18" charset="0"/>
              </a:rPr>
              <a:t>Tétel</a:t>
            </a:r>
          </a:p>
          <a:p>
            <a:pPr lvl="2"/>
            <a:r>
              <a:rPr lang="hu-HU" sz="1400" dirty="0">
                <a:latin typeface="+mn-lt"/>
                <a:cs typeface="Times New Roman" panose="02020603050405020304" pitchFamily="18" charset="0"/>
              </a:rPr>
              <a:t>Visszajelzések</a:t>
            </a:r>
          </a:p>
          <a:p>
            <a:pPr lvl="2"/>
            <a:r>
              <a:rPr lang="hu-HU" sz="1400" dirty="0">
                <a:latin typeface="+mn-lt"/>
                <a:cs typeface="Times New Roman" panose="02020603050405020304" pitchFamily="18" charset="0"/>
              </a:rPr>
              <a:t>Változásnapló</a:t>
            </a:r>
          </a:p>
          <a:p>
            <a:pPr lvl="1"/>
            <a:r>
              <a:rPr lang="hu-HU" sz="1400" dirty="0">
                <a:latin typeface="+mn-lt"/>
                <a:cs typeface="Times New Roman" panose="02020603050405020304" pitchFamily="18" charset="0"/>
              </a:rPr>
              <a:t>Visszajelzések</a:t>
            </a:r>
          </a:p>
          <a:p>
            <a:pPr lvl="1"/>
            <a:r>
              <a:rPr lang="hu-HU" sz="1400" dirty="0">
                <a:latin typeface="+mn-lt"/>
                <a:cs typeface="Times New Roman" panose="02020603050405020304" pitchFamily="18" charset="0"/>
              </a:rPr>
              <a:t>Változásnapló</a:t>
            </a:r>
          </a:p>
          <a:p>
            <a:pPr lvl="1"/>
            <a:r>
              <a:rPr lang="hu-HU" sz="1400" dirty="0">
                <a:latin typeface="+mn-lt"/>
                <a:cs typeface="Times New Roman" panose="02020603050405020304" pitchFamily="18" charset="0"/>
              </a:rPr>
              <a:t>Dokumentumok</a:t>
            </a:r>
          </a:p>
          <a:p>
            <a:r>
              <a:rPr lang="hu-HU" sz="1400" dirty="0">
                <a:latin typeface="+mn-lt"/>
                <a:cs typeface="Times New Roman" panose="02020603050405020304" pitchFamily="18" charset="0"/>
              </a:rPr>
              <a:t>Visszajelzések (szervezeti egységen belüli-, NHIT és Miniszter számára megtett visszajelzések, illetve az Érintett Szervezettel való kommunikáció)</a:t>
            </a:r>
          </a:p>
          <a:p>
            <a:r>
              <a:rPr lang="hu-HU" sz="1400" dirty="0">
                <a:latin typeface="+mn-lt"/>
                <a:cs typeface="Times New Roman" panose="02020603050405020304" pitchFamily="18" charset="0"/>
              </a:rPr>
              <a:t>Változásnapló (megmutatja, hogy az egyes módosítások között történő változtatásokat)</a:t>
            </a:r>
          </a:p>
          <a:p>
            <a:r>
              <a:rPr lang="hu-HU" sz="1400" dirty="0">
                <a:latin typeface="+mn-lt"/>
                <a:cs typeface="Times New Roman" panose="02020603050405020304" pitchFamily="18" charset="0"/>
              </a:rPr>
              <a:t>Dokumentumok</a:t>
            </a:r>
          </a:p>
          <a:p>
            <a:r>
              <a:rPr lang="hu-HU" sz="1400" dirty="0">
                <a:latin typeface="+mn-lt"/>
                <a:cs typeface="Times New Roman" panose="02020603050405020304" pitchFamily="18" charset="0"/>
              </a:rPr>
              <a:t>ÁEF (Általános Eljárási Feltételek)</a:t>
            </a:r>
          </a:p>
          <a:p>
            <a:r>
              <a:rPr lang="hu-HU" sz="1400" dirty="0">
                <a:latin typeface="+mn-lt"/>
                <a:cs typeface="Times New Roman" panose="02020603050405020304" pitchFamily="18" charset="0"/>
              </a:rPr>
              <a:t>EPK nyilatkozat</a:t>
            </a:r>
          </a:p>
          <a:p>
            <a:pPr marL="0" indent="0">
              <a:buNone/>
            </a:pPr>
            <a:endParaRPr lang="hu-H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8523345"/>
      </p:ext>
    </p:extLst>
  </p:cSld>
  <p:clrMapOvr>
    <a:masterClrMapping/>
  </p:clrMapOvr>
</p:sld>
</file>

<file path=ppt/theme/theme1.xml><?xml version="1.0" encoding="utf-8"?>
<a:theme xmlns:a="http://schemas.openxmlformats.org/drawingml/2006/main" name="Széchenyi202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GYEN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zéchenyi2020" id="{6234A182-03CB-4982-8823-C690AC4C99A8}" vid="{CC1A787A-68F7-4C89-A033-4A2A0E7D6FAF}"/>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um" ma:contentTypeID="0x010100278E4DEC62CDA841A649126836219F6D" ma:contentTypeVersion="17" ma:contentTypeDescription="Új dokumentum létrehozása." ma:contentTypeScope="" ma:versionID="1457081bedc41cea241d79c81d641592">
  <xsd:schema xmlns:xsd="http://www.w3.org/2001/XMLSchema" xmlns:xs="http://www.w3.org/2001/XMLSchema" xmlns:p="http://schemas.microsoft.com/office/2006/metadata/properties" xmlns:ns2="c4a87e22-5f87-4065-be78-bcbc4bb9b190" xmlns:ns3="9ddd31fb-42e0-4150-bf9a-0a534d96e275" xmlns:ns4="816f20ed-ac4b-4d35-85b3-368df6ea445a" targetNamespace="http://schemas.microsoft.com/office/2006/metadata/properties" ma:root="true" ma:fieldsID="c02b8fe2191563098f5a263a6fb9171c" ns2:_="" ns3:_="" ns4:_="">
    <xsd:import namespace="c4a87e22-5f87-4065-be78-bcbc4bb9b190"/>
    <xsd:import namespace="9ddd31fb-42e0-4150-bf9a-0a534d96e275"/>
    <xsd:import namespace="816f20ed-ac4b-4d35-85b3-368df6ea445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2:MediaLengthInSeconds" minOccurs="0"/>
                <xsd:element ref="ns2:lcf76f155ced4ddcb4097134ff3c332f" minOccurs="0"/>
                <xsd:element ref="ns4: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a87e22-5f87-4065-be78-bcbc4bb9b19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Képcímkék" ma:readOnly="false" ma:fieldId="{5cf76f15-5ced-4ddc-b409-7134ff3c332f}" ma:taxonomyMulti="true" ma:sspId="6536d6c6-0817-4aa4-bea1-a6d8f8a7480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ddd31fb-42e0-4150-bf9a-0a534d96e275" elementFormDefault="qualified">
    <xsd:import namespace="http://schemas.microsoft.com/office/2006/documentManagement/types"/>
    <xsd:import namespace="http://schemas.microsoft.com/office/infopath/2007/PartnerControls"/>
    <xsd:element name="SharedWithUsers" ma:index="13" nillable="true" ma:displayName="Résztvevők"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Megosztva részletekkel"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16f20ed-ac4b-4d35-85b3-368df6ea445a"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0ebfd27-db36-45e8-a2c0-d6dfbc10329f}" ma:internalName="TaxCatchAll" ma:showField="CatchAllData" ma:web="816f20ed-ac4b-4d35-85b3-368df6ea445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artalomtípus"/>
        <xsd:element ref="dc:title" minOccurs="0" maxOccurs="1" ma:index="4" ma:displayName="Cím"/>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816f20ed-ac4b-4d35-85b3-368df6ea445a" xsi:nil="true"/>
    <lcf76f155ced4ddcb4097134ff3c332f xmlns="c4a87e22-5f87-4065-be78-bcbc4bb9b190">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1B05B92-85CA-4E4D-8742-DD74F82B86D0}">
  <ds:schemaRefs>
    <ds:schemaRef ds:uri="http://schemas.microsoft.com/sharepoint/v3/contenttype/forms"/>
  </ds:schemaRefs>
</ds:datastoreItem>
</file>

<file path=customXml/itemProps2.xml><?xml version="1.0" encoding="utf-8"?>
<ds:datastoreItem xmlns:ds="http://schemas.openxmlformats.org/officeDocument/2006/customXml" ds:itemID="{0EDE8EAD-EB88-4067-AA41-726AB80BFE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4a87e22-5f87-4065-be78-bcbc4bb9b190"/>
    <ds:schemaRef ds:uri="9ddd31fb-42e0-4150-bf9a-0a534d96e275"/>
    <ds:schemaRef ds:uri="816f20ed-ac4b-4d35-85b3-368df6ea44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02E0724-3ACF-4E7B-AC0D-FA938EC9FD0F}">
  <ds:schemaRefs>
    <ds:schemaRef ds:uri="http://schemas.microsoft.com/office/2006/metadata/properties"/>
    <ds:schemaRef ds:uri="http://schemas.microsoft.com/office/infopath/2007/PartnerControls"/>
    <ds:schemaRef ds:uri="816f20ed-ac4b-4d35-85b3-368df6ea445a"/>
    <ds:schemaRef ds:uri="c4a87e22-5f87-4065-be78-bcbc4bb9b190"/>
  </ds:schemaRefs>
</ds:datastoreItem>
</file>

<file path=docProps/app.xml><?xml version="1.0" encoding="utf-8"?>
<Properties xmlns="http://schemas.openxmlformats.org/officeDocument/2006/extended-properties" xmlns:vt="http://schemas.openxmlformats.org/officeDocument/2006/docPropsVTypes">
  <Template/>
  <TotalTime>494</TotalTime>
  <Words>7216</Words>
  <Application>Microsoft Office PowerPoint</Application>
  <PresentationFormat>Szélesvásznú</PresentationFormat>
  <Paragraphs>609</Paragraphs>
  <Slides>60</Slides>
  <Notes>0</Notes>
  <HiddenSlides>0</HiddenSlides>
  <MMClips>0</MMClips>
  <ScaleCrop>false</ScaleCrop>
  <HeadingPairs>
    <vt:vector size="6" baseType="variant">
      <vt:variant>
        <vt:lpstr>Használt betűtípusok</vt:lpstr>
      </vt:variant>
      <vt:variant>
        <vt:i4>4</vt:i4>
      </vt:variant>
      <vt:variant>
        <vt:lpstr>Téma</vt:lpstr>
      </vt:variant>
      <vt:variant>
        <vt:i4>1</vt:i4>
      </vt:variant>
      <vt:variant>
        <vt:lpstr>Diacímek</vt:lpstr>
      </vt:variant>
      <vt:variant>
        <vt:i4>60</vt:i4>
      </vt:variant>
    </vt:vector>
  </HeadingPairs>
  <TitlesOfParts>
    <vt:vector size="65" baseType="lpstr">
      <vt:lpstr>Arial</vt:lpstr>
      <vt:lpstr>Calibri</vt:lpstr>
      <vt:lpstr>Neue Haas Grotesk Text Pro</vt:lpstr>
      <vt:lpstr>Times New Roman</vt:lpstr>
      <vt:lpstr>Széchenyi2020</vt:lpstr>
      <vt:lpstr>PowerPoint-bemutató</vt:lpstr>
      <vt:lpstr>Oktatás tematikája</vt:lpstr>
      <vt:lpstr>Informatikai beszerzési tervek kezelése és frissítése</vt:lpstr>
      <vt:lpstr>Beszerzési és fejlesztési terv létrehozása</vt:lpstr>
      <vt:lpstr>Beszerzési és fejlesztési terv létrehozása</vt:lpstr>
      <vt:lpstr>Beszerzési és fejlesztési terv létrehozása</vt:lpstr>
      <vt:lpstr>Önként csatlakozók kezelése</vt:lpstr>
      <vt:lpstr>Beszerzési igény létrehozása / benyújtása</vt:lpstr>
      <vt:lpstr>Beszerzési igény létrehozása / benyújtása</vt:lpstr>
      <vt:lpstr>Beszerzési igény létrehozása / benyújtása</vt:lpstr>
      <vt:lpstr>Beszerzési igény létrehozása / benyújtása</vt:lpstr>
      <vt:lpstr>Beszerzési igény létrehozása / benyújtása</vt:lpstr>
      <vt:lpstr>Beszerzési és fejlesztési terv ellenőrzése</vt:lpstr>
      <vt:lpstr>Beszerzési igény ellenőrzése</vt:lpstr>
      <vt:lpstr>Az Igény lezárása</vt:lpstr>
      <vt:lpstr>Közbeszerzési bírálati folyamatok elektronikus támogatása</vt:lpstr>
      <vt:lpstr>Közbeszerzési bírálati folyamatok elektronikus támogatása</vt:lpstr>
      <vt:lpstr>KM2-es eljárások</vt:lpstr>
      <vt:lpstr>Közvetlen megrendelés</vt:lpstr>
      <vt:lpstr>Versenyújranyitás</vt:lpstr>
      <vt:lpstr>Versenyújranyitás előkészítése</vt:lpstr>
      <vt:lpstr>Versenyújranyitás lebonyolítása</vt:lpstr>
      <vt:lpstr>Versenyújranyitás értékelés, eredményhirdetés</vt:lpstr>
      <vt:lpstr>Megrendelések/szerződések teljesítése</vt:lpstr>
      <vt:lpstr>Írásbeli konzultáció</vt:lpstr>
      <vt:lpstr>Egyedi kisösszegű beszerzések támogatása</vt:lpstr>
      <vt:lpstr>Új egyedi beszerzés indítása</vt:lpstr>
      <vt:lpstr>Egyedi beszerzés rész hozzáadása</vt:lpstr>
      <vt:lpstr>Pályázható – Ajánlattétel státusz</vt:lpstr>
      <vt:lpstr>Pályázható – Ajánlattétel státusz</vt:lpstr>
      <vt:lpstr>Értékelés státusz</vt:lpstr>
      <vt:lpstr>Értékelés státusz</vt:lpstr>
      <vt:lpstr>Eredményhirdetés státusz</vt:lpstr>
      <vt:lpstr>Egyedi kisösszegű beszerzések támogatása</vt:lpstr>
      <vt:lpstr>Pályázható – Ajánlattétel státusz</vt:lpstr>
      <vt:lpstr>Pályázható – Ajánlattétel státusz</vt:lpstr>
      <vt:lpstr>Elektronikus árlejtés</vt:lpstr>
      <vt:lpstr>Előkészítés – Licitkör kiírása</vt:lpstr>
      <vt:lpstr>Éles licit</vt:lpstr>
      <vt:lpstr>Éles licit</vt:lpstr>
      <vt:lpstr>Elektronikus árlejtés</vt:lpstr>
      <vt:lpstr>Licitálás folyamata</vt:lpstr>
      <vt:lpstr>Licitálás folyamata</vt:lpstr>
      <vt:lpstr>Licitálás folyamata</vt:lpstr>
      <vt:lpstr>KM1-es eljárások rögzítése</vt:lpstr>
      <vt:lpstr>E-értesítési tér</vt:lpstr>
      <vt:lpstr>Aktuális informatikai környezet</vt:lpstr>
      <vt:lpstr>Aktuális informatikai környezet</vt:lpstr>
      <vt:lpstr>Éves beszámoló</vt:lpstr>
      <vt:lpstr>Nyilvántartások kezelése</vt:lpstr>
      <vt:lpstr>Szerződésmódosítás</vt:lpstr>
      <vt:lpstr>Gyártói szerepkörök</vt:lpstr>
      <vt:lpstr>Intelligens jelentéskészítési modul</vt:lpstr>
      <vt:lpstr>Az intelligens jelentéskészítési modul felépítése</vt:lpstr>
      <vt:lpstr>Az intelligens jelentéskészítési modul elérése DKÜ/DKF belső ügyfelek számára</vt:lpstr>
      <vt:lpstr>Az intelligens jelentéskészítési modul elérése  belső ügyfelek számára</vt:lpstr>
      <vt:lpstr>Az intelligens jelentéskészítési modul elérése külső ügyfelek számára</vt:lpstr>
      <vt:lpstr>Kapcsolódás más rendszerekhez</vt:lpstr>
      <vt:lpstr>Kérjük, tegyék fel kérdéseiket!</vt:lpstr>
      <vt:lpstr>Köszönjük a figyelmüket!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Oktatási prezentáció</dc:title>
  <dc:creator>Miskolczi Gábor</dc:creator>
  <cp:lastModifiedBy>Faragó Gábor</cp:lastModifiedBy>
  <cp:revision>1</cp:revision>
  <dcterms:created xsi:type="dcterms:W3CDTF">2023-03-31T13:50:13Z</dcterms:created>
  <dcterms:modified xsi:type="dcterms:W3CDTF">2023-10-03T12:55:27Z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0x010100278E4DEC62CDA841A649126836219F6D</vt:lpwstr>
  </property>
  <property fmtid="{D5CDD505-2E9C-101B-9397-08002B2CF9AE}" pid="3" name="MediaServiceImageTags">
    <vt:lpwstr/>
  </property>
</Properties>
</file>